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9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0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1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2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3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4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5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8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9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0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1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2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53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54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ink/ink3.xml" ContentType="application/inkml+xml"/>
  <Override PartName="/ppt/notesSlides/notesSlide55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61"/>
  </p:notesMasterIdLst>
  <p:handoutMasterIdLst>
    <p:handoutMasterId r:id="rId62"/>
  </p:handoutMasterIdLst>
  <p:sldIdLst>
    <p:sldId id="256" r:id="rId2"/>
    <p:sldId id="294" r:id="rId3"/>
    <p:sldId id="274" r:id="rId4"/>
    <p:sldId id="295" r:id="rId5"/>
    <p:sldId id="296" r:id="rId6"/>
    <p:sldId id="297" r:id="rId7"/>
    <p:sldId id="299" r:id="rId8"/>
    <p:sldId id="300" r:id="rId9"/>
    <p:sldId id="303" r:id="rId10"/>
    <p:sldId id="339" r:id="rId11"/>
    <p:sldId id="304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6" r:id="rId21"/>
    <p:sldId id="315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5" r:id="rId30"/>
    <p:sldId id="324" r:id="rId31"/>
    <p:sldId id="327" r:id="rId32"/>
    <p:sldId id="326" r:id="rId33"/>
    <p:sldId id="328" r:id="rId34"/>
    <p:sldId id="329" r:id="rId35"/>
    <p:sldId id="330" r:id="rId36"/>
    <p:sldId id="331" r:id="rId37"/>
    <p:sldId id="332" r:id="rId38"/>
    <p:sldId id="334" r:id="rId39"/>
    <p:sldId id="336" r:id="rId40"/>
    <p:sldId id="338" r:id="rId41"/>
    <p:sldId id="337" r:id="rId42"/>
    <p:sldId id="333" r:id="rId43"/>
    <p:sldId id="340" r:id="rId44"/>
    <p:sldId id="341" r:id="rId45"/>
    <p:sldId id="343" r:id="rId46"/>
    <p:sldId id="344" r:id="rId47"/>
    <p:sldId id="345" r:id="rId48"/>
    <p:sldId id="347" r:id="rId49"/>
    <p:sldId id="349" r:id="rId50"/>
    <p:sldId id="350" r:id="rId51"/>
    <p:sldId id="351" r:id="rId52"/>
    <p:sldId id="352" r:id="rId53"/>
    <p:sldId id="353" r:id="rId54"/>
    <p:sldId id="354" r:id="rId55"/>
    <p:sldId id="342" r:id="rId56"/>
    <p:sldId id="355" r:id="rId57"/>
    <p:sldId id="346" r:id="rId58"/>
    <p:sldId id="356" r:id="rId59"/>
    <p:sldId id="357" r:id="rId6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Segoe UI Symbol" panose="020B0502040204020203" pitchFamily="34" charset="0"/>
      <p:regular r:id="rId68"/>
    </p:embeddedFont>
  </p:embeddedFontLst>
  <p:custDataLst>
    <p:tags r:id="rId6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BB2FF9-0E16-4628-8FA2-44D74F0A08B3}">
  <a:tblStyle styleId="{41BB2FF9-0E16-4628-8FA2-44D74F0A08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DF0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DF0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8B0DF3-DF48-47E2-A033-28B5F7AF4AA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F4"/>
          </a:solidFill>
        </a:fill>
      </a:tcStyle>
    </a:wholeTbl>
    <a:band1H>
      <a:tcTxStyle/>
      <a:tcStyle>
        <a:tcBdr/>
        <a:fill>
          <a:solidFill>
            <a:srgbClr val="D7DE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DEE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EF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CEF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31BACC-CBFE-4290-8FF6-89B7174E0812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EF0"/>
          </a:solidFill>
        </a:fill>
      </a:tcStyle>
    </a:wholeTbl>
    <a:band1H>
      <a:tcTxStyle/>
      <a:tcStyle>
        <a:tcBdr/>
        <a:fill>
          <a:solidFill>
            <a:srgbClr val="EE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DBE1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6EEF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6EEF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030EB3-7B6D-48EB-B5A0-625C2C104895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DF4"/>
          </a:solidFill>
        </a:fill>
      </a:tcStyle>
    </a:wholeTbl>
    <a:band1H>
      <a:tcTxStyle/>
      <a:tcStyle>
        <a:tcBdr/>
        <a:fill>
          <a:solidFill>
            <a:srgbClr val="DED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D8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78B726-2AFE-4137-B943-8604406FCCEC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8"/>
          </a:solidFill>
        </a:fill>
      </a:tcStyle>
    </a:wholeTbl>
    <a:band1H>
      <a:tcTxStyle/>
      <a:tcStyle>
        <a:tcBdr/>
        <a:fill>
          <a:solidFill>
            <a:srgbClr val="FAE0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E0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493B26-2AFF-4D59-9184-3F119D06EE60}" styleName="Table_5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1" autoAdjust="0"/>
    <p:restoredTop sz="92443" autoAdjust="0"/>
  </p:normalViewPr>
  <p:slideViewPr>
    <p:cSldViewPr snapToGrid="0">
      <p:cViewPr>
        <p:scale>
          <a:sx n="77" d="100"/>
          <a:sy n="77" d="100"/>
        </p:scale>
        <p:origin x="584" y="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Decision Theory</a:t>
          </a: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bg1"/>
              </a:solidFill>
            </a:rPr>
            <a:t>Optimization</a:t>
          </a:r>
          <a:r>
            <a:rPr lang="en-SG" dirty="0">
              <a:solidFill>
                <a:schemeClr val="tx1"/>
              </a:solidFill>
            </a:rPr>
            <a:t>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7D47AB4-FDD3-4F03-9664-14B3582639F9}" type="doc">
      <dgm:prSet loTypeId="urn:microsoft.com/office/officeart/2005/8/layout/chevron1" loCatId="process" qsTypeId="urn:microsoft.com/office/officeart/2005/8/quickstyle/3d4" qsCatId="3D" csTypeId="urn:microsoft.com/office/officeart/2005/8/colors/accent1_5" csCatId="accent1" phldr="1"/>
      <dgm:spPr/>
    </dgm:pt>
    <dgm:pt modelId="{B1B57C45-F87E-4200-9D90-A6748575939D}">
      <dgm:prSet phldrT="[Text]"/>
      <dgm:spPr/>
      <dgm:t>
        <a:bodyPr/>
        <a:lstStyle/>
        <a:p>
          <a:r>
            <a:rPr lang="en-SG" dirty="0"/>
            <a:t>Decision Theory</a:t>
          </a:r>
          <a:endParaRPr lang="en-SG" dirty="0">
            <a:solidFill>
              <a:schemeClr val="tx1"/>
            </a:solidFill>
          </a:endParaRPr>
        </a:p>
      </dgm:t>
    </dgm:pt>
    <dgm:pt modelId="{09CB4F8B-4A98-4D6E-8C74-75DEC325C5B9}" type="par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F1AAF5DD-D5BA-4478-A813-6CBC8D322BF0}" type="sibTrans" cxnId="{3D58A962-3C3A-4EC3-93C0-3676A9905138}">
      <dgm:prSet/>
      <dgm:spPr/>
      <dgm:t>
        <a:bodyPr/>
        <a:lstStyle/>
        <a:p>
          <a:endParaRPr lang="en-SG">
            <a:solidFill>
              <a:schemeClr val="tx1"/>
            </a:solidFill>
          </a:endParaRPr>
        </a:p>
      </dgm:t>
    </dgm:pt>
    <dgm:pt modelId="{2BC356BE-02CF-4C29-BABC-0AD41DFC6D64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Information Theory </a:t>
          </a:r>
        </a:p>
      </dgm:t>
    </dgm:pt>
    <dgm:pt modelId="{04438F79-207E-43BC-ACB5-29AEF96B9C87}" type="parTrans" cxnId="{B30BDDDD-EDB7-4DA2-83D8-04538464A424}">
      <dgm:prSet/>
      <dgm:spPr/>
      <dgm:t>
        <a:bodyPr/>
        <a:lstStyle/>
        <a:p>
          <a:endParaRPr lang="en-SG"/>
        </a:p>
      </dgm:t>
    </dgm:pt>
    <dgm:pt modelId="{24CBF9A5-16CB-4A6E-AE3A-1350FC525274}" type="sibTrans" cxnId="{B30BDDDD-EDB7-4DA2-83D8-04538464A424}">
      <dgm:prSet/>
      <dgm:spPr/>
      <dgm:t>
        <a:bodyPr/>
        <a:lstStyle/>
        <a:p>
          <a:endParaRPr lang="en-SG"/>
        </a:p>
      </dgm:t>
    </dgm:pt>
    <dgm:pt modelId="{0D6207E5-369D-481C-886E-47BABDF8DFF2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Optimization </a:t>
          </a:r>
        </a:p>
      </dgm:t>
    </dgm:pt>
    <dgm:pt modelId="{069B87EF-1A70-4045-96ED-52C31B25871D}" type="parTrans" cxnId="{84D345B5-F3FE-43BC-9D45-E95D61931C6F}">
      <dgm:prSet/>
      <dgm:spPr/>
      <dgm:t>
        <a:bodyPr/>
        <a:lstStyle/>
        <a:p>
          <a:endParaRPr lang="en-SG"/>
        </a:p>
      </dgm:t>
    </dgm:pt>
    <dgm:pt modelId="{8ABED0CE-75C6-4824-BBB3-374F5FC50092}" type="sibTrans" cxnId="{84D345B5-F3FE-43BC-9D45-E95D61931C6F}">
      <dgm:prSet/>
      <dgm:spPr/>
      <dgm:t>
        <a:bodyPr/>
        <a:lstStyle/>
        <a:p>
          <a:endParaRPr lang="en-SG"/>
        </a:p>
      </dgm:t>
    </dgm:pt>
    <dgm:pt modelId="{B5291BC6-6E1E-4E61-9E1F-9F3F9DF06129}" type="pres">
      <dgm:prSet presAssocID="{17D47AB4-FDD3-4F03-9664-14B3582639F9}" presName="Name0" presStyleCnt="0">
        <dgm:presLayoutVars>
          <dgm:dir/>
          <dgm:animLvl val="lvl"/>
          <dgm:resizeHandles val="exact"/>
        </dgm:presLayoutVars>
      </dgm:prSet>
      <dgm:spPr/>
    </dgm:pt>
    <dgm:pt modelId="{DA2B10D2-A6A4-4A3F-9FF5-D3DC3CAE0009}" type="pres">
      <dgm:prSet presAssocID="{B1B57C45-F87E-4200-9D90-A6748575939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A7B8E2-52F0-4D44-AF7C-79756882432D}" type="pres">
      <dgm:prSet presAssocID="{F1AAF5DD-D5BA-4478-A813-6CBC8D322BF0}" presName="parTxOnlySpace" presStyleCnt="0"/>
      <dgm:spPr/>
    </dgm:pt>
    <dgm:pt modelId="{C4710BA8-FD69-4EE8-8660-28B06DA0F99C}" type="pres">
      <dgm:prSet presAssocID="{2BC356BE-02CF-4C29-BABC-0AD41DFC6D6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4461A8-CC6B-4E19-BB1D-D734E1CC631C}" type="pres">
      <dgm:prSet presAssocID="{24CBF9A5-16CB-4A6E-AE3A-1350FC525274}" presName="parTxOnlySpace" presStyleCnt="0"/>
      <dgm:spPr/>
    </dgm:pt>
    <dgm:pt modelId="{7D8C4995-98DC-4C86-B848-89C85F20DFD1}" type="pres">
      <dgm:prSet presAssocID="{0D6207E5-369D-481C-886E-47BABDF8DFF2}" presName="parTxOnly" presStyleLbl="node1" presStyleIdx="2" presStyleCnt="3" custLinFactX="34378" custLinFactNeighborX="100000" custLinFactNeighborY="5939">
        <dgm:presLayoutVars>
          <dgm:chMax val="0"/>
          <dgm:chPref val="0"/>
          <dgm:bulletEnabled val="1"/>
        </dgm:presLayoutVars>
      </dgm:prSet>
      <dgm:spPr/>
    </dgm:pt>
  </dgm:ptLst>
  <dgm:cxnLst>
    <dgm:cxn modelId="{36F51904-A0D8-44BF-BBFA-8D7A22E1AC4E}" type="presOf" srcId="{17D47AB4-FDD3-4F03-9664-14B3582639F9}" destId="{B5291BC6-6E1E-4E61-9E1F-9F3F9DF06129}" srcOrd="0" destOrd="0" presId="urn:microsoft.com/office/officeart/2005/8/layout/chevron1"/>
    <dgm:cxn modelId="{3D58A962-3C3A-4EC3-93C0-3676A9905138}" srcId="{17D47AB4-FDD3-4F03-9664-14B3582639F9}" destId="{B1B57C45-F87E-4200-9D90-A6748575939D}" srcOrd="0" destOrd="0" parTransId="{09CB4F8B-4A98-4D6E-8C74-75DEC325C5B9}" sibTransId="{F1AAF5DD-D5BA-4478-A813-6CBC8D322BF0}"/>
    <dgm:cxn modelId="{336AEE63-E070-4C9D-87C3-008DC9FA1D36}" type="presOf" srcId="{B1B57C45-F87E-4200-9D90-A6748575939D}" destId="{DA2B10D2-A6A4-4A3F-9FF5-D3DC3CAE0009}" srcOrd="0" destOrd="0" presId="urn:microsoft.com/office/officeart/2005/8/layout/chevron1"/>
    <dgm:cxn modelId="{F4688C57-2498-4DF1-B483-499386929BEC}" type="presOf" srcId="{0D6207E5-369D-481C-886E-47BABDF8DFF2}" destId="{7D8C4995-98DC-4C86-B848-89C85F20DFD1}" srcOrd="0" destOrd="0" presId="urn:microsoft.com/office/officeart/2005/8/layout/chevron1"/>
    <dgm:cxn modelId="{AF2A2A9B-D2F6-4FB8-BF57-4B9C04C1A806}" type="presOf" srcId="{2BC356BE-02CF-4C29-BABC-0AD41DFC6D64}" destId="{C4710BA8-FD69-4EE8-8660-28B06DA0F99C}" srcOrd="0" destOrd="0" presId="urn:microsoft.com/office/officeart/2005/8/layout/chevron1"/>
    <dgm:cxn modelId="{84D345B5-F3FE-43BC-9D45-E95D61931C6F}" srcId="{17D47AB4-FDD3-4F03-9664-14B3582639F9}" destId="{0D6207E5-369D-481C-886E-47BABDF8DFF2}" srcOrd="2" destOrd="0" parTransId="{069B87EF-1A70-4045-96ED-52C31B25871D}" sibTransId="{8ABED0CE-75C6-4824-BBB3-374F5FC50092}"/>
    <dgm:cxn modelId="{B30BDDDD-EDB7-4DA2-83D8-04538464A424}" srcId="{17D47AB4-FDD3-4F03-9664-14B3582639F9}" destId="{2BC356BE-02CF-4C29-BABC-0AD41DFC6D64}" srcOrd="1" destOrd="0" parTransId="{04438F79-207E-43BC-ACB5-29AEF96B9C87}" sibTransId="{24CBF9A5-16CB-4A6E-AE3A-1350FC525274}"/>
    <dgm:cxn modelId="{92E6A878-9984-4836-8259-A2C0C25B9EC4}" type="presParOf" srcId="{B5291BC6-6E1E-4E61-9E1F-9F3F9DF06129}" destId="{DA2B10D2-A6A4-4A3F-9FF5-D3DC3CAE0009}" srcOrd="0" destOrd="0" presId="urn:microsoft.com/office/officeart/2005/8/layout/chevron1"/>
    <dgm:cxn modelId="{B4B9CF78-1859-44A4-9A64-283AE3AADEA5}" type="presParOf" srcId="{B5291BC6-6E1E-4E61-9E1F-9F3F9DF06129}" destId="{5CA7B8E2-52F0-4D44-AF7C-79756882432D}" srcOrd="1" destOrd="0" presId="urn:microsoft.com/office/officeart/2005/8/layout/chevron1"/>
    <dgm:cxn modelId="{A9DD17A2-6F94-441A-BA16-D2E0A5C4E9BC}" type="presParOf" srcId="{B5291BC6-6E1E-4E61-9E1F-9F3F9DF06129}" destId="{C4710BA8-FD69-4EE8-8660-28B06DA0F99C}" srcOrd="2" destOrd="0" presId="urn:microsoft.com/office/officeart/2005/8/layout/chevron1"/>
    <dgm:cxn modelId="{349F4121-C5D4-4F89-BD05-2BE5AA3E397A}" type="presParOf" srcId="{B5291BC6-6E1E-4E61-9E1F-9F3F9DF06129}" destId="{BC4461A8-CC6B-4E19-BB1D-D734E1CC631C}" srcOrd="3" destOrd="0" presId="urn:microsoft.com/office/officeart/2005/8/layout/chevron1"/>
    <dgm:cxn modelId="{26EECE03-F951-49A7-AF2B-0BEBF040741D}" type="presParOf" srcId="{B5291BC6-6E1E-4E61-9E1F-9F3F9DF06129}" destId="{7D8C4995-98DC-4C86-B848-89C85F20DF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Decision Theory</a:t>
          </a: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bg1"/>
              </a:solidFill>
            </a:rPr>
            <a:t>Optimization</a:t>
          </a:r>
          <a:r>
            <a:rPr lang="en-SG" sz="1700" kern="1200" dirty="0">
              <a:solidFill>
                <a:schemeClr val="tx1"/>
              </a:solidFill>
            </a:rPr>
            <a:t> </a:t>
          </a:r>
        </a:p>
      </dsp:txBody>
      <dsp:txXfrm>
        <a:off x="6015531" y="0"/>
        <a:ext cx="2993136" cy="2706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10D2-A6A4-4A3F-9FF5-D3DC3CAE0009}">
      <dsp:nvSpPr>
        <dsp:cNvPr id="0" name=""/>
        <dsp:cNvSpPr/>
      </dsp:nvSpPr>
      <dsp:spPr>
        <a:xfrm>
          <a:off x="2678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Decision Theory</a:t>
          </a:r>
          <a:endParaRPr lang="en-SG" sz="1700" kern="1200" dirty="0">
            <a:solidFill>
              <a:schemeClr val="tx1"/>
            </a:solidFill>
          </a:endParaRPr>
        </a:p>
      </dsp:txBody>
      <dsp:txXfrm>
        <a:off x="138010" y="0"/>
        <a:ext cx="2993136" cy="270664"/>
      </dsp:txXfrm>
    </dsp:sp>
    <dsp:sp modelId="{C4710BA8-FD69-4EE8-8660-28B06DA0F99C}">
      <dsp:nvSpPr>
        <dsp:cNvPr id="0" name=""/>
        <dsp:cNvSpPr/>
      </dsp:nvSpPr>
      <dsp:spPr>
        <a:xfrm>
          <a:off x="29400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Information Theory </a:t>
          </a:r>
        </a:p>
      </dsp:txBody>
      <dsp:txXfrm>
        <a:off x="3075431" y="0"/>
        <a:ext cx="2993136" cy="270664"/>
      </dsp:txXfrm>
    </dsp:sp>
    <dsp:sp modelId="{7D8C4995-98DC-4C86-B848-89C85F20DFD1}">
      <dsp:nvSpPr>
        <dsp:cNvPr id="0" name=""/>
        <dsp:cNvSpPr/>
      </dsp:nvSpPr>
      <dsp:spPr>
        <a:xfrm>
          <a:off x="5880199" y="0"/>
          <a:ext cx="3263800" cy="27066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solidFill>
                <a:schemeClr val="tx1"/>
              </a:solidFill>
            </a:rPr>
            <a:t>Optimization </a:t>
          </a:r>
        </a:p>
      </dsp:txBody>
      <dsp:txXfrm>
        <a:off x="6015531" y="0"/>
        <a:ext cx="2993136" cy="270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ABF272-EDFB-406E-AB7B-1252F2A5D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87E48-A378-46BD-A28E-44368CE5A4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AF1B3-D6CB-45CD-A97E-1CD65B8482FB}" type="datetimeFigureOut">
              <a:rPr lang="en-SG" smtClean="0"/>
              <a:t>4/10/2021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192D-D7C8-44F5-9356-0951875D8B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BAAEB-F5CE-4E1B-B87C-9217E8078E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A7B3-F321-4A76-9509-C707CC2137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0916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01:40:3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24575,'8'0'0,"0"1"0,1 1 0,-1 0 0,0 0 0,0 0 0,-1 1 0,1 0 0,0 1 0,-1-1 0,0 2 0,0-1 0,0 1 0,0 0 0,-1 0 0,7 7 0,12 15 0,-1 0 0,25 36 0,-24-31 0,15 27 0,62 118 0,-91-157 0,90 185 0,-67-122 0,23 93 0,-37-110 0,-9-32 0,28 81 0,45 109 0,-52-157 0,73 114 0,-86-153 0,2-1 0,1 0 0,1-2 0,1 0 0,1-2 0,35 25 0,-30-31 0,2-1 0,0-1 0,0-2 0,2-1 0,-1-2 0,45 8 0,-19-9 0,1-3 0,0-2 0,0-3 0,60-7 0,-97 5 0,-5 0 0,-1-2 0,1 0 0,-1 0 0,0-2 0,0 0 0,-1-1 0,28-13 0,-16 3 0,-1 0 0,0-2 0,31-28 0,-47 37 0,-2-1 0,0 0 0,0 0 0,0-1 0,-2 0 0,1-1 0,11-24 0,-2-5 0,13-48 0,-17 47 0,-3 7 0,-2 0 0,4-46 0,-7 44 0,17-69 0,-16 91 0,1 0 0,0 1 0,1 0 0,1 0 0,0 1 0,1 0 0,0 0 0,22-20 0,-13 14 0,28-40 0,-41 51 0,0 0 0,0 1 0,1 0 0,0 0 0,0 1 0,0 0 0,1 0 0,0 0 0,0 1 0,1 0 0,0 1 0,-1 0 0,1 0 0,1 1 0,-1 0 0,0 1 0,1 0 0,-1 0 0,1 1 0,0 1 0,0-1 0,-1 1 0,15 2 0,15 4 0,-1 1 0,0 2 0,0 1 0,51 22 0,-60-21 0,-1 2 0,0 0 0,-1 2 0,-1 1 0,0 1 0,-1 2 0,-1 0 0,-1 1 0,0 2 0,-2 0 0,0 1 0,33 51 0,-7-15 0,-38-51 0,-1 0 0,-1 1 0,0 0 0,0 1 0,-1 0 0,0 0 0,0 0 0,5 15 0,3 11 0,2 0 0,2 0 0,41 60 0,0 2 0,-34-49 0,-10-20 0,28 43 0,-37-63 0,1-1 0,0 0 0,0 0 0,1-1 0,-1 1 0,2-2 0,-1 1 0,19 9 0,18 4 0,0-2 0,2-3 0,0-1 0,1-2 0,0-3 0,57 4 0,-97-12 0,0-1 0,0 0 0,0-1 0,-1 1 0,1-2 0,0 1 0,0-1 0,-1 0 0,1-1 0,-1 0 0,0 0 0,0 0 0,0-1 0,0 0 0,-1-1 0,1 1 0,10-12 0,6-7 0,-1-1 0,-2-1 0,21-32 0,4-5 0,74-67 0,-88 99 0,-2 0 0,-1-2 0,-1-2 0,-2 0 0,26-47 0,-46 70 0,12-25 0,2 2 0,44-63 0,-57 90 0,-1 0 0,1 0 0,1 1 0,-1 0 0,1 0 0,1 0 0,-1 1 0,1 0 0,-1 1 0,1 0 0,1 0 0,-1 1 0,0 0 0,1 0 0,0 1 0,0 0 0,-1 0 0,1 1 0,0 0 0,18 1 0,-10 0 0,0 0 0,0 1 0,0 0 0,0 2 0,0 0 0,0 1 0,-1 0 0,0 1 0,1 1 0,-2 1 0,1 1 0,-1 0 0,0 0 0,-1 2 0,0 0 0,13 12 0,-6-7 0,-1 1 0,-1 1 0,-1 1 0,0 0 0,-1 1 0,-1 1 0,-1 1 0,14 25 0,193 341 0,-161-293 0,-6-10 0,-29-43 0,38 46 0,-10-14 0,-1 6 0,-25-35 0,2-1 0,2-1 0,56 56 0,-56-59 0,-29-34 0,0 0 0,1-1 0,-1 1 0,1-1 0,0 1 0,1-1 0,-1 0 0,0-1 0,1 1 0,0-1 0,0 0 0,9 4 0,52 20-1365,-48-17-5461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01:40:3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02:1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2818 3228 5912,'-5'26'389,"-4"48"0,9-69-351,0 1 35,0-1 0,0 0 0,0 1 0,1-1 0,0 0 0,0 1 0,0-1 1,1 0-1,-1 0 0,4 7 0,-4-12-64,-1 0 1,1 1-1,-1-1 1,0 0-1,1 1 1,-1-1 0,1 0-1,-1 0 1,1 0-1,-1 1 1,1-1-1,-1 0 1,1 0-1,-1 0 1,1 0-1,-1 0 1,1 0-1,-1 0 1,1 0 0,-1 0-1,1 0 1,-1 0-1,1 0 1,-1-1-1,1 1 1,-1 0-1,1 0 1,0-1-1,0 1 20,5-3-2,0 1 1,-1-1-1,1 0 1,-1 0-1,0 0 0,1-1 1,-1 0-1,-1 0 1,1 0-1,-1-1 0,0 0 1,0 1-1,5-9 0,-1 2 60,-2-1-1,1 0 0,-1 0 1,-1-1-1,4-14 0,-8 24-38,0 0-1,0 0 0,-1 0 0,1-1 0,-1 1 0,0 0 0,0 0 0,0 0 0,-1 0 0,1 0 1,-1 0-1,1 0 0,-1 0 0,0 0 0,0 0 0,0 0 0,-1 0 0,1 1 0,-1-1 0,1 0 1,-1 1-1,0-1 0,0 1 0,0 0 0,0 0 0,-1 0 0,1 0 0,0 0 0,-1 0 0,0 0 1,1 1-1,-1-1 0,0 1 0,0 0 0,0 0 0,0 0 0,0 0 0,0 1 0,0-1 0,0 1 1,0-1-1,0 1 0,0 0 0,0 1 0,-4-1 0,2 1 12,1 0 0,0 0-1,-1 0 1,1 0 0,0 0 0,0 1 0,-1 0-1,1 0 1,0 0 0,1 1 0,-1-1-1,0 1 1,1 0 0,0 0 0,-1 0 0,1 0-1,0 1 1,1-1 0,-5 6 0,4-2 7,-1-1 0,1 1 0,0-1-1,1 1 1,0 0 0,0 0 0,0 0 0,1 0 0,0 1 0,0-1 0,1 8 0,0-8-37,0-1 42,0 1 1,0-1-1,1 1 0,0-1 1,3 13-1,-3-17-57,0-1 1,-1 1-1,1-1 1,0 1-1,0-1 0,0 1 1,0-1-1,0 0 1,1 1-1,-1-1 1,0 0-1,0 0 1,1 0-1,-1 0 0,1 0 1,-1 0-1,1-1 1,-1 1-1,1 0 1,0-1-1,-1 1 0,1-1 1,0 0-1,-1 1 1,1-1-1,0 0 1,-1 0-1,3 0 1,1-1 7,0 0 0,1 0 0,-1 0 0,0-1 0,-1 0 0,1 0 0,0 0 0,0 0 0,-1-1 0,1 0 0,-1 0 0,0 0 0,0 0 0,0-1 1,-1 0-1,1 0 0,-1 0 0,1 0 0,3-8 0,-4 9-5,-1 0 0,0-1 1,0 1-1,-1 0 0,1-1 0,-1 1 0,1-1 1,-1 0-1,0 1 0,0-1 0,-1 0 1,1 0-1,-1 0 0,0 1 0,0-1 1,0 0-1,-1 0 0,1 0 0,-1 1 1,0-1-1,0 0 0,0 1 0,-1-1 1,1 1-1,-1-1 0,0 1 0,-3-6 1,3 7 8,0 1 1,-1-1 0,1 0-1,0 1 1,-1 0 0,1-1-1,-1 1 1,1 0 0,-1 0-1,1 1 1,-1-1 0,0 0-1,0 1 1,1 0 0,-1 0-1,0-1 1,0 2 0,1-1-1,-1 0 1,-4 1 0,5 0-7,1 0 0,0 0 0,0 0 0,-1 0 1,1 1-1,0-1 0,0 0 0,0 0 1,0 1-1,0-1 0,0 1 0,1-1 1,-1 0-1,0 1 0,1 0 0,-1-1 1,0 3-1,1-3 5,-2 4 9,1 0 0,-1 0 0,1 0 0,0 0 0,0 0 0,1 0 0,0 6 0,0-9-18,0 1-1,1-1 0,-1 1 0,1-1 0,-1 1 0,1-1 0,0 1 1,0-1-1,0 0 0,1 0 0,-1 1 0,1-1 0,-1 0 0,1 0 0,2 2 1,-2-2 48,-2-2-63,0 0 1,0 0 0,0 1 0,0-1 0,0 0-1,1 0 1,-1 0 0,0 1 0,0-1 0,0 0 0,1 0-1,-1 0 1,0 0 0,0 0 0,1 0 0,-1 1 0,0-1-1,0 0 1,0 0 0,1 0 0,-1 0 0,0 0-1,0 0 1,1 0 0,-1 0 0,0 0 0,0 0 0,1 0-1,-1 0 1,0 0 0,0 0 0,1 0 0,-1-1 0,0 1-1,0 0 1,1 0 0,-1 0 0,0 0 0,0 0-1,0 0 1,1-1 0,-1 1 0,0 0 0,0 0 0,0 0-1,0-1 1,1 1 0,-1 0 0,0 0 0,0 0 0,0-1-1,0 1 1,0 0 0,0 0 0,0-1 0,9-15 48,-8 9-23,-2 0 0,1 0 0,-1 0 0,0 0 0,-1 1 1,1-1-1,-4-7 0,4 12 50,1 2-72,-1 1 1,0-1-1,1 1 0,-1-1 1,1 0-1,-1 1 0,1-1 1,-1 1-1,1-1 0,-1 1 1,1 0-1,-1-1 0,1 1 1,0-1-1,-1 1 1,1 1-1,-1 6 13,1 15 27,0-23-43,0 1-1,0 0 0,0-1 1,1 1-1,-1 0 1,0-1-1,0 1 1,0-1-1,1 1 1,-1-1-1,0 1 0,1-1 1,-1 1-1,0-1 1,1 1-1,-1-1 1,1 1-1,-1-1 0,1 0 1,-1 1-1,1-1 1,-1 1-1,1-1 1,-1 0-1,1 0 1,0 1-1,-1-1 0,1 0 1,-1 0-1,1 0 1,0 0-1,1 0 6,0 1 0,0-2 0,0 1 0,0 0 0,0 0 0,0-1 0,0 1 1,0-1-1,0 1 0,0-1 0,0 0 0,0 0 0,1-1 0,-1 1 17,-1 1-15,-1 0 1,1 0 0,0 0-1,0 0 1,0 0-1,0 0 1,0 0 0,0 0-1,0 0 1,-1-1-1,1 1 1,0 0 0,0 0-1,0-1 1,0 1-1,0-1 1,0 0-5,-1 0 1,0 1 0,0-1-1,0 0 1,0 0-1,0 1 1,0-1-1,0 0 1,0 0-1,0 1 1,0-1-1,0 0 1,0 1-1,0-1 1,-1 0-1,1 1 1,-1-2-1,1 0 27,0-8 42,-1 9-65,0 0 1,0 0-1,0 0 1,0 0-1,0 0 0,0 0 1,0 0-1,0 0 1,0 0-1,0 0 1,-1 1-1,1-1 1,0 1-1,0-1 1,-1 1-1,-2-2 0,-8-3 13,8 2-16,0 1 0,0 0 0,-1 1 0,1-1 0,0 1-1,0-1 1,-1 1 0,1 1 0,-9-2 0,-43 3 25,27 0-15,-86-1 62,-122 17 1,233-16-74,-1-1 0,1 0 0,0 1 0,-1-1 0,1-1 0,0 1 0,-1-1 0,1 0-1,0 0 1,0 0 0,-1 0 0,-3-3 0,-30-4 118,37 7-69,14-4-30,-11 1-19,0-1-1,0 1 1,0-1-1,-1 0 0,1 1 1,-1-1-1,0 0 1,0 0-1,-1 0 0,0-6 1,0 8-1,0 0 1,0 0 0,0 0-1,-1 0 1,1 0 0,-1 0-1,0 0 1,-2-4 0,3 6-2,-1 0 0,1 0 0,-1-1 0,0 1 0,0 0 0,1 0 0,-1 0 0,0 1 0,0-1 0,0 0 0,0 0 0,0 0 0,0 1 0,0-1 0,-1 0 0,1 1 0,0-1 0,0 1 0,0 0 0,-2-1 0,0 1 2,1 0 0,-1 0 0,1 0 1,-1 0-1,1 0 0,-1 1 0,1-1 0,-1 1 1,1 0-1,0-1 0,-1 1 0,1 0 0,0 1 1,0-1-1,0 0 0,0 1 0,0-1 0,0 1 1,0-1-1,0 1 0,0 0 0,1 0 0,-1 0 1,1 0-1,-1 0 0,1 0 0,0 0 0,0 1 1,0-1-1,-1 5 0,0-3-1,0 1 1,1-1-1,0 1 0,0-1 1,0 1-1,0-1 0,1 1 1,-1 0-1,1-1 0,1 1 1,-1 0-1,1-1 0,-1 1 1,1 0-1,2 5 0,-2-9-3,-1 0-1,1 0 0,-1 0 0,1 0 1,0 0-1,-1 0 0,1-1 0,0 1 1,0 0-1,-1 0 0,1-1 0,0 1 0,0 0 1,0-1-1,0 1 0,0-1 0,0 0 1,0 1-1,0-1 0,0 0 0,0 1 1,0-1-1,0 0 0,0 0 0,0 0 0,0 0 1,0 0-1,0 0 0,0 0 0,0 0 1,0 0-1,0-1 0,0 1 0,0 0 1,0-1-1,0 1 0,0-1 0,0 1 0,0-1 1,0 1-1,0-1 0,1-1 0,3-1 1,0-1 0,0 0 0,-1 0 0,1-1 0,4-6 0,-6 7-1,0 0 0,0 0 0,-1 0 0,1-1 0,-1 1 0,0-1 0,-1 0 0,1 0 0,-1 1 0,0-1 0,0 0 0,1-9 0,-2 11 0,0 1 0,-1-1 0,1 1 0,0-1 0,-1 1 0,0 0 1,1-1-1,-1 1 0,0 0 0,0 0 0,0-1 0,0 1 0,-1 0 0,1 0 0,-1 0 0,1 0 0,-1 1 0,0-1 0,1 0 0,-1 1 0,0-1 0,0 1 0,0 0 0,0-1 1,-1 1-1,1 0 0,0 0 0,-4-1 0,3 1 2,-1 0 1,1 0-1,0 1 1,0-1-1,-1 1 1,1 0-1,0 0 1,-1 0-1,1 0 1,0 0-1,-1 1 1,1-1-1,0 1 1,0 0-1,0 0 1,0 0 0,-1 1-1,2-1 1,-1 1-1,0 0 1,0-1-1,0 1 1,1 0-1,-1 1 1,1-1-1,0 0 1,-1 1-1,1-1 1,0 1-1,-3 5 1,2-2 2,0-1-1,1 0 1,-1 1 0,1 0 0,1-1 0,-1 1 0,1 0 0,-1 0 0,2 0 0,-1 0-1,1 0 1,0 0 0,0 0 0,0 0 0,3 11 0,-2-15-4,-1 1-1,1-1 1,0 0 0,0 0 0,0 0 0,0 0 0,0-1 0,0 1 0,1 0-1,-1 0 1,1-1 0,-1 1 0,1 0 0,0-1 0,-1 0 0,1 1-1,0-1 1,0 0 0,0 0 0,0 0 0,0 0 0,0 0 0,0-1-1,0 1 1,0-1 0,1 1 0,-1-1 0,0 0 0,0 1 0,0-1-1,1-1 1,-1 1 0,0 0 0,0 0 0,1-1 0,-1 1 0,0-1-1,0 0 1,0 0 0,0 0 0,0 0 0,0 0 0,0 0 0,0 0 0,-1 0-1,1-1 1,2-2 0,4-5 1,-2-1 0,1 1 0,-2-1 0,1-1 0,-1 1 0,6-20 0,-10 27 0,0 0 0,0-1 0,-1 1 0,1 0 0,-1 0 0,1 0 0,-1 0 0,0 0 0,0-1 0,-1 1 0,1 0 0,-1 0 0,0 0 0,1 0 0,-1 0 0,0 0 0,-1 0 0,1 0 0,-1 0 0,1 1 0,-1-1 0,0 0 0,0 1 1,0-1-1,0 1 0,0 0 0,-1 0 0,1 0 0,-4-3 0,4 5-1,1-1 1,-1 0 0,0 0-1,1 1 1,-1-1-1,0 1 1,1 0-1,-1-1 1,0 1 0,0 0-1,1 0 1,-1 0-1,0 0 1,0 0 0,1 1-1,-1-1 1,0 0-1,0 1 1,1 0-1,-1-1 1,0 1 0,1 0-1,-1-1 1,1 1-1,-1 0 1,1 0 0,0 1-1,-1-1 1,1 0-1,0 0 1,0 1-1,-1 0 1,-2 2 0,1 0 1,0 0-1,1 0 1,-1 0-1,1 0 0,0 0 1,0 1-1,0-1 1,0 1-1,-1 6 0,2-3 1,0-4-2,0 0 0,1 0 0,0 0 1,-1-1-1,1 1 0,1 0 0,-1 0 0,1 5 0,0-6 0,0-1 0,1 1 0,-1-1 0,0 1 0,1-1 0,-1 0 0,1 0 0,0 0 0,0 0 0,0 0 0,0 0 0,0 0 0,0-1 0,0 1 0,0-1 0,1 0 0,4 2 0,-7-2-1,1 0 0,0-1 0,0 1 0,0-1 0,0 1 0,0-1 0,0 0 0,0 1 1,0-1-1,1 0 0,-1 0 0,0 0 0,0 0 0,0 0 0,0 0 0,0 0 0,0 0 0,0 0 0,0 0 0,0 0 0,1-1 0,-1 1 0,0-1 0,0 1 0,0-1 0,0 1 0,0-1 0,-1 1 0,1-1 0,0 0 1,0 1-1,0-1 0,0 0 0,0-1 0,1-1 0,-1 1 0,0 0 0,0-1 0,0 1 0,0-1 0,0 0-1,0 1 1,0-5 0,-1-1 0,0 0 0,0 0 0,0 0 0,-1 0 0,0 1 0,-3-10 0,-3 6 2,6 11-2,0-1 0,0 0 0,0 1 0,0-1 0,0 1 1,0 0-1,0-1 0,0 1 0,0 0 0,0-1 0,0 1 0,0 0 1,0 0-1,0 0 0,0 0 0,0 0 0,-1 0 0,1 0 0,0 0 1,0 0-1,0 1 0,0-1 0,-2 1 0,1 0 1,0 1-1,0-1 1,0 0-1,1 1 0,-1 0 1,0-1-1,0 1 1,1 0-1,-1 0 1,-1 3-1,-1 1 1,1 0 0,0 1 0,0 0 0,0-1 0,1 1 0,-3 12-1,2 29 0,3-46 0,0 0 0,0 0 0,0 0 0,0 0 0,1 0 0,-1 0 0,1 0 0,-1 0 0,1 0 0,-1 0 0,1-1 0,0 1 0,0 0 0,0 0 0,0-1 0,0 1 0,0-1 0,0 1 0,1-1 0,-1 1 0,1-1 0,1 2 0,-1-3 0,-1 0 0,1 1 0,-1-1 0,1 0 0,0 0-1,-1 0 1,1 0 0,-1 0 0,1-1 0,0 1 0,-1 0 0,1-1-1,-1 1 1,1-1 0,-1 1 0,1-1 0,-1 0 0,0 0-1,1 0 1,-1 0 0,0 0 0,1 0 0,-1 0 0,0 0 0,1-2-1,1 0 1,0-1-1,0 1 1,0-1-1,0 0 1,-1 0-1,1 0 1,1-6-1,-1 2 1,0 0 0,-1 0 0,-1-1 0,1 1 0,-1 0 0,-1-17 0,-2 15 0,-3 0 0,-3 6 0,-1 6-1,7 0-6,-2 6-1,1-1 0,2-4 0,-1 3 0,1-4 0,1-4-6,0-7 12,0-1 2,-4 1 0,3 0 0,1 0 0,0 0 0,0 2-1,0 5-6,-1 4-47,-3 5 52,-6 1 2,0 0 0,2 1 0,2 0 0,3-3 0,1 0-1,0 0 1,1 0 0,-1 1-1,1-1 1,0 0-1,1 0 1,0 8-1,-1 7-1,-6 72-5,3-29-3,-22 114 0,19-143 2,-2 64 1,7-68 1,3 6-20,-1-38 27,0 0 0,0 0-1,0 1 1,0-1-1,0 0 1,-1 0 0,1 0-1,0 0 1,0 0 0,-1 0-1,1 1 1,-1-1-1,1 0 1,-1 0 0,1 0-1,-1 1 1,1-1-1,-1 0 1,0 1 0,1-1-1,-1 1 1,0-1-1,0 0 1,1 1 0,-1 0-1,0-1 1,0 1-1,0-1 1,0 1 0,0 0-1,1 0 1,-1-1-1,0 1 1,0 0 0,0 0-1,0 0 1,0 0 0,-1 0-1,0 1 1,1-1 1,-1 1-1,1 0 0,-1-1 1,1 1-1,0 0 0,-1 0 0,1 0 1,0 0-1,0 0 0,0 0 1,0 0-1,0 0 0,0 1 0,0-1 1,0 0-1,0 1 0,0-1 0,0 2 1,-2 6-1,1 0 0,0 0 0,0 0 1,1 1-1,0-1 0,1 0 0,0 1 1,1-1-1,-1 0 0,2 0 0,2 11 0,1-6-1,-5-14 0,0 0 0,0 1 0,1-1 0,-1 0 0,0 0 0,0 1 0,0-1 0,0 0 0,1 0 0,-1 1 0,0-1 0,0 0 0,1 0 0,-1 0 0,0 0 0,0 1 0,1-1 0,-1 0 0,0 0 0,1 0 0,-1 0 0,0 0 0,0 0 0,1 0 0,-1 0 0,0 0 0,1 0 0,-1 0 0,0 0 0,1 0 0,-1 0 0,1 0 0,-1-1 1,1 0-1,0 0 0,0 0 0,-1 0 0,1 0 0,-1 0 0,1-1 0,-1 1 1,1 0-1,-1 0 0,0 0 0,1-1 0,-1 1 0,0 0 0,0-1 0,0 1 1,0 0-1,0 0 0,0-1 0,0 1 0,-1 0 0,1 0 0,0-1 0,-1 0 1,-12-37 4,11 33-4,0 1 1,0 0 0,0-1 0,-1 1 0,0 0 0,0 1 0,0-1 0,-8-8 0,10 12-1,0 0-1,0 1 1,0-1 0,0 0 0,0 0-1,0 0 1,0 1 0,0-1-1,0 1 1,0-1 0,-1 1 0,1-1-1,0 1 1,0 0 0,-1-1 0,1 1-1,0 0 1,0 0 0,-1 0-1,1 0 1,0 0 0,0 0 0,-1 0-1,1 1 1,0-1 0,0 0 0,-1 1-1,1-1 1,0 1 0,0-1-1,0 1 1,0 0 0,-1-1 0,1 1-1,0 0 1,0 0 0,1 0 0,-1 0-1,0 0 1,0 0 0,-1 2-1,0-1 1,1 0 0,-1 0 1,1 0-1,0 1 0,0-1 0,0 1 0,0-1 0,0 1 0,0-1 0,1 1 0,-1-1 0,1 1 0,0 0 0,0-1 0,0 1 0,0 0 0,0-1 0,0 1 0,1 0 0,-1-1 0,1 1 0,0-1 0,0 1 0,0-1 0,1 3 0,0-1 0,0 0 0,1 0 0,-1-1-1,1 1 1,-1-1 0,1 0 0,0 1 0,1-1-1,-1-1 1,0 1 0,1 0 0,-1-1-1,1 0 1,7 4 0,-8-5-1,1 0 0,-1 0 0,1 0 0,-1 0 0,1 0 0,-1-1 1,1 1-1,0-1 0,-1 0 0,1 0 0,0-1 0,-1 1 0,1-1 0,-1 0 0,1 0 0,-1 0 0,1 0 0,-1 0 0,0-1 0,1 0 0,-1 1 0,0-1 1,0 0-1,0-1 0,-1 1 0,6-6 0,-2 1 0,0 0 0,-1-1 0,0 0 0,0 0 0,-1 0 0,0-1 0,-1 0-1,1 1 1,2-14 0,-6 20 1,1-1-1,-1 1 0,0 0 0,1-1 0,-1 1 0,0 0 0,0-1 0,-1 1 0,1 0 0,0 0 0,-1-1 0,1 1 0,-1 0 0,0 0 0,0 0 1,0-1-1,0 1 0,0 0 0,0 0 0,0 1 0,-1-1 0,1 0 0,-1 0 0,0 1 0,1-1 0,-1 0 0,0 1 0,0 0 0,0-1 1,0 1-1,0 0 0,-3-1 0,0 0 0,1 0 0,-1 1 1,1 0-1,-1 0 0,1 0 0,-1 0 1,0 1-1,1 0 0,-1 0 0,0 0 1,1 0-1,-1 1 0,0 0 1,1 0-1,-7 2 0,6-1 1,1 0-1,-1 0 1,1 1 0,-1-1-1,1 1 1,0 0 0,0 1-1,0-1 1,1 0 0,-1 1-1,1 0 1,0 0-1,0 0 1,-5 8 0,7-10-1,1 1 0,-1-1 1,0 1-1,0-1 0,1 1 0,0-1 0,-1 1 1,1 0-1,0-1 0,0 1 0,1-1 1,-1 1-1,0-1 0,1 1 0,0-1 1,-1 1-1,1-1 0,0 1 0,0-1 1,0 0-1,1 1 0,-1-1 0,1 0 1,-1 0-1,1 0 0,-1 0 0,1 0 1,0-1-1,0 1 0,3 1 0,-4-1 0,1-1 0,-1 0 0,1 0-1,-1 0 1,1 0 0,0-1 0,-1 1-1,1 0 1,0-1 0,0 1-1,-1-1 1,1 0 0,0 0 0,0 1-1,0-1 1,0 0 0,-1 0 0,1-1-1,0 1 1,0 0 0,0-1-1,-1 1 1,1-1 0,0 1 0,0-1-1,-1 0 1,1 0 0,0 0 0,-1 0-1,1 0 1,-1 0 0,0 0-1,1 0 1,-1-1 0,0 1 0,1-1-1,0-2 1,2 0-1,-1 0 0,1-1 0,-1 0 0,-1 0 0,1 0 0,-1 0 0,1 0 0,-2-1 0,1 1 0,0-1 0,0-5 0,-3 1-1,1 8 2,-1 0 0,1 1 0,-1-1 0,0 0 0,0 1 0,0-1 0,0 0 0,0 1 0,0-1 0,0 1 0,0 0 0,0-1 0,-1 1 0,1 0 0,-1 0 0,1 0 0,-1 0 0,1 0 0,-1 0 0,1 0 0,-1 0 0,0 1 0,0-1 0,1 0 0,-1 1 0,0 0 0,0-1 0,0 1 0,1 0 0,-1 0 0,-3 0 0,-5-1 0,10 1 0,0 0 0,-1 0 0,1 0 0,0 0 0,-1 0 0,1-1 0,-1 1 0,1 0 0,0 0 0,-1 0 0,1 0 0,0 0 0,-1 0 0,1 0 0,0 0 0,-1 0 0,1 1 0,0-1 0,-1 0 0,1 0 0,-1 0 0,1 0 0,0 0 0,0 1 0,-1-1 0,1 0 0,0 0 0,-1 0 0,1 1 0,0-1 0,0 0 0,-1 1 0,1-1 0,0 0 0,0 0 0,0 1 0,-1-1 0,1 0 0,0 1 0,0-1 0,0 1 0,0-1 0,0 0 0,0 1 0,0-1 0,0 0 0,0 1 0,0-1 0,0 1 0,3 13 0,-2-13 0,5 11 0,-4-8 0,0 0 0,0 0 0,0 0 0,-1 0 0,0 0 0,0 0 0,1 5 0,-2-8 0,1-1 0,-1 0 0,0 0 0,0 0 0,0 1 0,0-1 0,0 0 0,-1 0 0,1 0 0,0 0 0,0 1 0,0-1 0,0 0 0,0 0 0,0 0 0,0 0 0,0 1 0,0-1 0,0 0 0,0 0 0,-1 0 0,1 0 0,0 0 0,0 1 0,0-1 0,0 0 0,0 0 0,-1 0 0,1 0 0,0 0 0,0 0 0,0 0 0,0 0 0,-1 0 0,1 0 0,0 1 0,0-1 0,0 0 0,0 0 0,-1 0 0,1 0 0,0 0 0,0 0 0,0 0 0,-1 0 0,1-1 0,0 1 0,0 0 0,0 0 0,0 0 0,-1 0 0,1 0 0,0 0 0,0 0 0,0 0 0,0 0 0,-1 0 0,1-1 0,0 1 0,0 0 0,0 0 0,0 0 0,-17-10 0,11 7 0,-3 0 0,-8-2 21,6-3-2,8 7-12,-5 1-6,7 0-1,0 0 0,1 0 0,-1 0 0,1 0 0,-1 0 0,0 0 0,1 0 0,-1 0 0,1 0 0,-1 0 0,1-1 0,-1 1 0,1 0 0,-1 0 0,1-1 0,-1 1 0,1 0 0,-1-1 0,1 1 0,-1 0 0,1-1 0,-1 1 0,1-1 0,0 1 0,-1-1 0,1 1 0,0-1 0,0 1 0,-1-1 0,1 1 0,0-1 0,0 1 0,0-1 0,-1 1 0,1-2 0,0 1 0,-267-488 111,256 469-104,8 13-3,-1 0 0,0 0 0,0 1-1,-1-1 1,1 1 0,-2 0 0,1 1 0,-1-1 0,1 1 0,-1 0 0,-1 1 0,-9-7-1,5 5 4,1 0-6,2 6-2,4 3-2,0 1 0,1 0 1,-1 0-1,1 0 0,0 0 0,-6 9 0,7-9 2,-5 6-3,1-1 0,0 2 0,0-1 1,1 1-1,0-1 0,1 1 0,1 1 0,-1-1 1,2 1-1,0-1 0,0 1 0,0 13 0,2-24 4,1 1-1,-1 0 0,1-1 1,0 1-1,0 0 1,-1-1-1,1 1 0,0-1 1,0 1-1,0-1 0,1 0 1,-1 1-1,0-1 0,0 0 1,1 0-1,-1 0 0,1 0 1,-1 0-1,1 0 0,-1 0 1,1-1-1,0 1 1,-1 0-1,1-1 0,3 1 1,-1 0-2,0 0 1,0 0-1,1 0 1,-1-1 0,0 0-1,0 0 1,0 0 0,0 0-1,1 0 1,3-2-1,-4 0 1,0 0-1,0 0 1,0-1 0,0 1-1,-1-1 1,1 0-1,-1 0 1,1 0-1,-1 0 1,0-1-1,-1 1 1,1-1-1,-1 0 1,1 0-1,-1 0 1,0 0-1,1-5 1,3-4-6,-1-1 0,-1-1 0,4-28 0,-7 36 4,0-1 0,-1 0 0,0 0 0,0 0 0,-1 1 0,0-1 0,-3-13 0,4 20 3,-1-1-1,1 1 1,-1-1 0,1 1-1,-1 0 1,0-1-1,1 1 1,-1 0 0,0-1-1,0 1 1,0 0-1,0 0 1,0 0 0,0 0-1,0 0 1,-1 0 0,1 0-1,0 0 1,-1 0-1,1 0 1,0 1 0,-1-1-1,1 1 1,-1-1-1,1 1 1,-1-1 0,1 1-1,-1 0 1,1 0 0,-1 0-1,1 0 1,-1 0-1,1 0 1,-1 0 0,0 0-1,1 1 1,-1-1-1,1 0 1,-1 1 0,1 0-1,0-1 1,-1 1 0,1 0-1,0-1 1,-2 2-1,1 0 1,-1-1 0,1 1 0,-1-1 0,1 1 0,0 0 0,0 0 0,0 0 0,0 0 0,0 0 0,0 1 0,0-1 0,1 0 0,-1 1 0,1 0 0,0-1 0,0 1 0,0 0 0,0-1 0,0 1 0,1 0 0,-1 0 0,1 0 0,0 0 0,-1-1 0,1 1 0,1 0 0,-1 0 0,0 0 0,1 0 0,-1 0 0,1-1 0,0 1 0,0 0 0,0-1 0,3 5 0,2 6-1,-6-12 0,1 0 0,-1 1 0,1-1 0,-1 0 0,1 0 0,0 0 0,-1 0 0,1 0 0,0 0 0,0 0 0,0-1 0,-1 1 0,1 0 0,0 0 0,0 0 0,0-1 0,0 1 0,1-1 0,-1 1 0,0-1 1,0 1-1,0-1 0,0 0 0,1 1 0,-1-1 0,0 0 0,0 0 0,0 0 0,3 0 0,-3 0 1,9-3-2,-3-6 2,-6 8 0,-1 0 0,1 0 0,-1 1 0,1-1 0,-1 0 0,0 0 0,1 1 0,-1-1 0,0 0 0,0 0 0,1 0 0,-1 0 0,0 0 0,0 1 0,0-1 0,0 0 0,0 0 0,0 0 0,0 0 0,0 0 0,-1 1 0,1-1 0,0 0 0,-1 0 0,1 0 0,-1-1 0,-6-10 0,7 12 1,-1-1-1,1 1 0,-1-1 0,1 1 1,-1 0-1,1-1 0,-1 1 0,0 0 0,1-1 1,-1 1-1,1 0 0,-1 0 0,0-1 0,0 1 1,1 0-1,-1 0 0,0 0 0,1 0 1,-1 0-1,0 0 0,1 0 0,-1 0 0,0 0 1,1 0-1,-1 0 0,0 1 0,1-1 1,-1 0-1,0 0 0,1 1 0,-1-1 0,0 0 1,1 1-1,-2 0 0,1 0 1,-1 1 0,1-1 0,0 0 0,-1 1-1,1 0 1,0-1 0,0 1 0,0 0 0,0-1 0,-1 3 0,2-2-1,-1 0 0,1 0 1,-1 0-1,1-1 1,0 1-1,0 0 0,0 0 1,0 0-1,0 0 0,0 0 1,0-1-1,1 1 0,-1 0 1,1 0-1,-1 0 1,1-1-1,0 1 0,0 0 1,0-1-1,0 1 0,0-1 1,2 4-1,-2-5 0,0 1 0,0 0 1,0 0-1,0-1 0,0 1 0,0 0 0,0-1 0,0 1 1,0-1-1,0 1 0,0-1 0,0 0 0,1 1 0,-1-1 1,0 0-1,0 0 0,0 0 0,1 0 0,-1 0 1,0 0-1,0 0 0,0 0 0,1-1 0,-1 1 0,0 0 1,0-1-1,0 1 0,0-1 0,0 1 0,0-1 0,0 0 1,0 1-1,0-1 0,0 0 0,0 0 0,1-1 0,4-4 2,1-1-1,-2 0 0,1 0 0,-1 0 0,0-1 0,0 0 0,-1 0 0,4-10 0,-7 15 0,0 0 0,0 0-1,-1 0 1,1 0-1,-1 0 1,1 0 0,-1 0-1,0 0 1,0 0 0,0-1-1,-1 1 1,0-4-1,0 5 1,1 1-1,-1-1 0,0 0 1,0 0-1,0 1 0,-1-1 0,1 0 1,0 1-1,0 0 0,-1-1 0,1 1 1,-1 0-1,1-1 0,-1 1 0,0 0 1,1 0-1,-1 0 0,0 1 1,0-1-1,0 0 0,-2 0 0,3 1 1,0-1 0,1 1-1,-1 0 1,0 0 0,0 0-1,0-1 1,1 1 0,-1 0-1,0 0 1,0 0-1,0 1 1,1-1 0,-1 0-1,0 0 1,0 0 0,0 1-1,1-1 1,-1 0 0,0 0-1,0 1 1,1-1 0,-2 1-1,-15 21 16,9-10-15,2-3-1,4-4 0,2-14 0,0-1 0,0 0 2,0 8-2,0 0 1,0 0 0,0 0-1,0 1 1,0-1 0,1 0-1,-1 0 1,0 1-1,1-1 1,0 0 0,-1 1-1,1-1 1,0 0 0,0 1-1,0-1 1,0 1-1,0-1 1,0 1 0,0 0-1,0-1 1,0 1 0,3-2-1,3-3 2,12-15-1,1 0 0,1 2 0,1 0 0,1 2 0,47-28 0,2 5-1,120-71 0,-161 90 0,-2 0 0,0-2 0,-1-2 0,24-27 0,-48 46 0,-3 4 0,0 1 0,-1-1 0,1 1 0,1 0 0,-1-1 0,0 1 0,0 0 0,0 0 0,1 0 0,-1 0 0,0 0 0,1 0 0,-1 0 0,1 0 0,-1 1 0,3-2 0,7-3 0,-3 3 2,-7 1 4,1 0 2,2 0-6,0-1 0,-1-1 0,1 1-1,-1 0 1,0-1 0,1 0 0,-1 0-1,0 0 1,0 0 0,4-6-1,3-4 4,-2 5-2,18-21 10,-25 27-11,1 0 0,-1 0 0,1 0-1,-1 0 1,0 0 0,0-1 0,0 1 0,0 0 0,0-1 0,-1 1 0,1-1 0,-1-2-1,-1 4 0,0 0 0,0 0 0,0 0 0,0 0 0,-1 0 0,1 0 0,0 1 0,-1-1 0,1 1 0,-1-1 0,1 1 0,0-1 0,-1 1 0,1 0 0,-1-1 0,1 1 0,-3 0 0,1 1-1,-1-1 1,1 1 0,-1 0-1,1 0 1,0 0-1,-1 1 1,1-1-1,0 1 1,0-1 0,0 1-1,0 0 1,0 1-1,0-1 1,1 0 0,-1 1-1,1-1 1,0 1-1,-1 0 1,1 0 0,-2 4-1,0 0 1,0 0 1,0 0-1,1 0 0,0 1 1,0-1-1,0 1 0,-2 14 0,5-19-1,-1 0 0,1 0-1,0 0 1,0 0 0,0-1 0,0 1-1,1 0 1,-1 0 0,1 0-1,0-1 1,0 1 0,-1 0-1,2-1 1,-1 1 0,0-1-1,0 1 1,1-1 0,0 1-1,-1-1 1,1 0 0,0 0-1,0 0 1,3 3 0,-2-4-1,-1 0 1,0 0 0,0 0-1,0-1 1,0 1 0,1 0-1,-1-1 1,0 0 0,1 1-1,-1-1 1,0 0 0,1 0-1,-1-1 1,0 1 0,1 0-1,-1-1 1,0 1 0,0-1-1,1 0 1,-1 0 0,0 1-1,0-2 1,0 1 0,0 0-1,0 0 1,0-1 0,0 1-1,2-4 1,5-3-4,0 0 0,-1-1 0,0 0 0,11-17 0,-15 21 2,-1-1 0,0 1 1,-1-1-1,1 1 0,-1-1 1,0 0-1,-1 0 0,1 0 1,-1 0-1,1-12 0,-2 17 2,0 0 0,0-1 0,0 1 0,0 0 0,0-1 0,0 1 0,0 0 0,0-1 0,0 1 0,-1 0 0,1-1 0,0 1 0,-1 0 0,1 0 0,-1-1 0,0 1 0,1 0 0,-1 0 0,0 0 0,0 0 0,0 0 0,0 0 0,0 0 0,0 0 0,0 0 0,0 0 0,0 1 0,0-1 0,0 0 0,0 1 0,-1-1 0,1 1 0,0-1 0,0 1 0,-1 0 0,1-1 0,0 1 0,-1 0 0,1 0 0,0 0 0,-1 0 0,-1 0 0,0 1 0,0-1 0,0 1 0,0 0 0,0 0 0,0 0 0,0 0 0,0 1 0,0-1 0,0 1 0,1 0 0,-1 0 0,1 0 0,-1 0 0,1 0 0,0 1 0,-3 3 0,2-1 0,0 0 0,1 0 0,0 0 0,0 0 0,0 1 0,1-1 0,0 1 0,0-1 0,0 1 0,1-1 0,-1 1 0,1-1 0,1 1 0,-1 0 0,1-1 0,1 7 0,-1-9 0,0 1 0,0-1 0,0 1 0,0-1 0,1 0 0,-1 0 0,1 0 0,0 0 0,-1 0 0,2 0 0,-1 0 0,0-1 0,0 1 0,1-1 0,-1 1 0,1-1 0,0 0 0,0 0 0,0 0 0,0-1 0,0 1 0,0-1 0,0 1 0,1-1 0,-1 0 0,7 1 0,-4-2 0,0 0 0,1 0 0,-1-1 0,0 1 0,0-1 0,1-1 0,-1 1 0,0-1 0,0 0 0,0-1 0,-1 1 0,1-1 0,0 0 0,-1-1 0,6-3 0,-1-1 0,-1 0 0,0 0 0,0-1 0,-1 0 0,0-1 0,12-19 0,-18 26 1,0-1-1,-1 1 0,0-1 0,1 1 0,-1-1 1,0 0-1,-1 0 0,1 1 0,-1-1 0,0 0 1,1 0-1,-2 1 0,1-1 0,0 0 0,-1 0 1,0 1-1,0-1 0,0 0 0,0 1 1,0-1-1,-1 1 0,1-1 0,-1 1 0,0 0 1,0 0-1,-1 0 0,1 0 0,-1 0 0,1 0 1,-7-4-1,6 4 0,0 1 0,0-1 1,0 1-1,0 0 0,-1 0 0,1 0 1,-1 0-1,1 1 0,-1-1 1,0 1-1,0 0 0,1 0 0,-1 0 1,0 1-1,0-1 0,0 1 0,0 0 1,0 0-1,0 1 0,0-1 1,0 1-1,0 0 0,0 0 0,1 0 1,-1 0-1,0 1 0,1-1 1,-1 1-1,-5 4 0,2-1 1,0 1-1,1 0 1,0 1 0,0-1-1,1 1 1,-1 0-1,1 1 1,1-1 0,0 1-1,0 0 1,0 0 0,1 0-1,0 0 1,1 1-1,0-1 1,-1 11 0,2-17-1,1-1 0,0 1 0,0 0 1,0-1-1,0 1 0,0 0 0,0-1 0,0 1 1,1-1-1,-1 1 0,0 0 0,1-1 1,0 1-1,-1-1 0,1 1 0,0-1 0,0 1 1,0-1-1,-1 0 0,2 1 0,0 0 0,-1-1 1,0-1-1,1 1 1,-1 0-1,1-1 0,-1 1 1,1-1-1,-1 0 1,1 1-1,-1-1 0,1 0 1,-1 0-1,1 0 1,-1 0-1,1 0 0,-1 0 1,1 0-1,-1-1 1,2 0-1,3 0 1,-1-1 0,0 0 0,0 0 0,0-1-1,0 1 1,0-1 0,-1 0 0,1-1 0,-1 1 0,0-1 0,4-4-1,-5 4 0,1 0 0,-1 0 0,-1 0 0,1-1 0,-1 1 0,1-1 0,2-9 0,-5 13 0,0-1 0,1 0 0,-1 1 0,0-1 0,0 0 0,-1 1 0,1-1 0,0 1 0,0-1 0,-1 0 0,1 1 0,-1-1 0,0 1 0,1-1 0,-1 1 0,0-1 0,0 1 0,0 0 0,0-1 0,0 1 0,0 0 0,0 0 0,0-1 0,0 1 0,-1 0 0,1 0 0,0 1 0,-3-2 0,1 0 1,0 1 0,0-1 0,0 1 0,0 0-1,0 0 1,0 0 0,0 0 0,0 1 0,-1-1-1,1 1 1,0 0 0,0 0 0,-1 0 0,1 0-1,0 1 1,0-1 0,0 1 0,-1 0 0,1 0-1,0 0 1,0 0 0,-4 3 0,5-3-1,0 0 1,0 1 0,0-1-1,1 0 1,-1 1-1,0-1 1,1 1 0,-1 0-1,1-1 1,0 1-1,-1 0 1,1 0 0,0 0-1,0 0 1,0 0-1,0 0 1,1 0 0,-1 0-1,1 0 1,-1 0-1,1 1 1,-1-1 0,1 0-1,0 0 1,0 0-1,0 1 1,1-1-1,-1 0 1,0 0 0,1 0-1,0 0 1,-1 1-1,2 1 1,0-1-1,-1 0 1,1 0-1,0-1 1,0 1-1,0-1 0,1 0 1,-1 1-1,0-1 0,1 0 1,-1 0-1,1-1 0,0 1 1,0 0-1,0-1 0,-1 0 1,1 1-1,1-1 1,-1-1-1,0 1 0,0 0 1,0-1-1,0 1 0,1-1 1,-1 0-1,5-1 0,2 0 0,-1-6 0,-9 6 1,1-1-1,-1 1 0,1 0 0,-1-1 1,1 1-1,-1 0 0,0-1 0,1 1 0,-1 0 1,0-1-1,0 1 0,0-1 0,0 1 1,0-1-1,-1 1 0,1 0 0,0-1 0,-1 1 1,0-2-1,-14-27 9,12 27-7,1 0-1,0-1 1,0 1-1,1-1 1,-1 0-1,-1-7 0,2 9 7,0 0 0,-2-5 0,2 6 0,-2-13-2,3 13-6,0-1 0,-1 1 0,1 0 0,0-1 1,0 1-1,-1-1 0,1 1 0,-1 0 0,1-1 1,-1 1-1,0 0 0,1 0 0,-2-2 0,-10-11 1,-1 1-1,0 0 1,-1 1 0,-1 1-1,1 0 1,-2 1-1,1 0 1,-2 1-1,1 1 1,-1 1-1,-29-9 1,9 6 0,-1 1 1,0 2 0,-1 2-1,-54-1 1,89 6-1,-1 0 0,1 0 0,0-1 0,-1 0 0,-6-2 0,-14-3 10,16 5-3,25 14 7,-6-6-14,0-1-1,0 0 0,1 0 1,16 5-1,-23-9 0,1 0-1,-1-1 0,1 0 0,0 0 1,0-1-1,0 1 0,-1-1 0,1 0 1,0 0-1,0-1 0,0 1 1,0-1-1,7-2 0,-1-1-4,-10 4 5,0 0 0,-1 0 0,1-1 0,0 1 0,-1 0 0,1 0-1,-1-1 1,1 1 0,0 0 0,-1 0 0,1-1 0,-1 1 0,1-1 0,-1 1 0,1 0 0,-1-1 0,1 1 0,-1-1 0,1 0 0,-1 1 0,0-1 0,1 1 0,-1-1 0,0 1 0,1-1 0,-1 0 0,0 1 0,0-1 0,0 0 0,0 1 0,1-1 0,-1 0 0,0 1-1,0-1 1,0 0 0,0 1 0,-1-1 0,1 0 0,0 1 0,0-1 0,0 0 0,0 1 0,-1-1 0,1 0 0,-16-18 0,12 15 1,-1 0 0,-1 1 0,1 0-1,0 0 1,-1 0 0,1 1-1,-1 0 1,0 0 0,0 0 0,0 1-1,0-1 1,0 2 0,-10-1-1,2 0 3,0 2 0,1 0 0,-1 0 0,-26 7-1,38-7 0,-1 0 0,1 0-1,-1 0 1,1 0-1,0 0 1,0 1-1,-1-1 1,1 1 0,0-1-1,0 1 1,1 0-1,-1 0 1,0 0-1,1 0 1,-1 0 0,1 0-1,-1 0 1,1 0-1,0 1 1,0-1-1,0 1 1,0-1 0,1 1-1,-1-1 1,0 1-1,1-1 1,0 1-1,0-1 1,0 1 0,0-1-1,0 1 1,0 0-1,2 4 1,-2-2 0,1 1-1,1-1 1,-1 0 0,1 0 0,0 0-1,0 1 1,0-1 0,1-1 0,0 1 0,0 0-1,0-1 1,0 0 0,1 1 0,7 6-1,-7-9 0,0 0 0,0 1 0,0-2 0,0 1 0,1 0 0,-1-1 0,1 0 0,-1 0 0,1 0 0,-1 0 0,1-1 0,-1 0 0,1 0 0,0 0 0,-1 0-1,1-1 1,-1 0 0,1 0 0,-1 0 0,1 0 0,-1-1 0,0 0 0,1 0 0,-1 0 0,6-4 0,-4 2 0,0 0 0,-1 0 0,1 0 0,-1-1 0,0 0 0,-1 0 0,1 0 0,-1-1 0,0 1 0,0-1 0,0 0 0,-1 0 0,0 0 0,0-1 0,-1 1 0,3-12 0,-4 14 0,-1 0-1,0 0 1,0-1 0,0 1 0,-1 0 0,0 0 0,1 0 0,-1 0-1,-1 0 1,1-1 0,-1 2 0,1-1 0,-1 0 0,0 0-1,-1 1 1,1-1 0,-1 1 0,1-1 0,-1 1 0,0 0 0,0 0-1,-5-3 1,1 1 1,1 0 0,-1 0 0,0 1 0,0 0 0,0 1-1,0 0 1,-1 0 0,1 0 0,-1 1 0,-14-2 0,15 3 2,-1 0 0,0 1 0,0 0 0,0 0 0,0 1 0,1 0 0,-1 1 0,0-1 0,-12 6 0,15-5-1,1 0 1,-1 1-1,1-1 0,0 1 0,0 0 0,0 0 1,1 1-1,-1-1 0,1 1 0,0-1 0,0 1 0,0 0 1,0 0-1,0 1 0,1-1 0,-3 8 0,4-9-1,0 0 1,0-1-1,0 1 0,0 0 0,1 0 0,0 0 0,-1 0 0,1 0 0,0-1 0,0 1 0,1 0 0,-1 0 0,0 0 0,1 0 0,0 0 1,0-1-1,0 1 0,0 0 0,0-1 0,0 1 0,1-1 0,-1 1 0,1-1 0,0 1 0,0-1 0,0 0 0,0 0 0,3 3 0,1-1 1,-1 0-1,1 0 1,0-1-1,0 0 1,0 0-1,1 0 0,-1-1 1,1 0-1,-1 0 1,13 1-1,-10-2-2,-1-1 0,1 0 1,0 0-1,-1-1 0,1 0 0,-1-1 0,1 0 0,-1 0 0,0-1 1,13-5-1,-18 6 0,-1 1 0,1 0 0,0 0 0,-1-1 0,0 0 0,1 1 0,-1-1 0,0 0 0,1 0 0,-1 0 0,0 0 0,-1-1 0,1 1 0,0-1 0,-1 1 0,1-1 0,-1 1 0,0-1 0,0 0 0,0 1 0,0-1 0,0 0 0,-1 0 0,1 0-1,-1 0 1,0 0 0,1 0 0,-1 0 0,-1 0 0,1 0 0,0 0 0,-1 1 0,-1-6 0,1 5 1,-1 0 0,0 0 0,0-1 0,0 1 0,0 0 0,0 1 0,-1-1 0,1 0 0,-1 1 0,1-1 0,-1 1 0,0 0 0,0 0 0,0 0 0,-1 0 0,1 1 0,0-1 0,-1 1 0,1 0 0,-1 0 0,1 0 0,-1 0-1,1 0 1,-6 1 0,3-1 2,0 1-1,0 0 0,0 0 0,0 0 0,1 1 0,-1-1 0,0 2 0,0-1 1,1 1-1,-1-1 0,1 2 0,0-1 0,-1 0 0,-8 7 0,10-6 2,1 0-1,-1 0 0,1 0 0,0 0 0,0 1 1,1-1-1,-1 1 0,1 0 0,-4 7 0,5-10-2,1 1 0,0-1 0,-1 1-1,1-1 1,0 1 0,0-1-1,0 1 1,0-1 0,0 1-1,0 0 1,0-1 0,0 1 0,1-1-1,-1 0 1,0 1 0,1-1-1,-1 1 1,1-1 0,0 1 0,0-1-1,-1 0 1,1 0 0,0 1-1,0-1 1,0 0 0,0 0-1,0 0 1,1 0 0,-1 0 0,0 0-1,0 0 1,1-1 0,0 2-1,9 2 0,1-3 0,-2 2 0,-1-2 0,-1-1 2,-8 0-2,1 0 0,-1 0 1,0 0-1,1 0 0,-1 0 1,0 1-1,0-1 0,1 0 0,-1 0 1,0 0-1,1 0 0,-1 0 1,0 0-1,1 0 0,-1-1 1,0 1-1,1 0 0,-1 0 1,0 0-1,0 0 0,1 0 0,-1 0 1,0 0-1,0-1 0,1 1 1,-1 0-1,0 0 0,0 0 1,1-1-1,-1 1 0,0 0 1,0 0-1,0-1 0,1 1 0,-1 0 1,0 0-1,0-1 0,0 1 1,0 0-1,0-1 0,0 1 1,0-1-1,1 0 1,-1-1 0,1 1-1,0-1 1,-1 0 0,1 1 0,0 0-1,0-1 1,0 1 0,0-1 0,0 1 0,1-2-1,271-269 0,-211 219-1,2 4-1,2 2 0,123-66 1,-130 82-2,38-20-18,-88 47 19,-2-2 2,-6 5 0,1-1 0,-1 1 0,0 0 0,0-1 0,-1 1 0,1-1 0,0 1 0,0 0 0,-1-1 0,1 0 0,-1 1 0,1-4 0,1-2 0,3-4 3,-1-1 0,0 1 0,0-1 0,-1 1 0,2-24 0,-5 25 3,-3-1 2,3 11-7,0-1-1,-1 1 0,1 0 0,0 0 1,0 0-1,-1-1 0,1 1 0,0 0 0,0 0 1,-1 0-1,1 0 0,0 0 0,-1 0 1,1-1-1,0 1 0,0 0 0,-1 0 1,1 0-1,0 0 0,-1 0 0,1 0 0,0 0 1,-1 0-1,1 1 0,0-1 0,-1 0 1,1 0-1,0 0 0,0 0 0,-1 0 1,1 0-1,0 0 0,0 1 0,-1-1 0,1 0 1,0 0-1,0 0 0,-1 1 0,1-1 1,-2 3-1,1-1 1,0 1 0,-1 0-1,1 0 1,0 0 0,0 0-1,1 0 1,-1 0-1,1 0 1,-1 5 0,-1 4 0,-7 59 7,8-64-7,1 0-1,0 0 1,1 0 0,0 0 0,0 1-1,0-2 1,1 1 0,3 8-1,-5-13 0,1 0 0,0-1 0,0 1 0,0 0 0,0-1 0,0 1 0,0 0 0,0-1 0,0 0 0,1 1 0,-1-1 0,1 0 0,-1 1 0,1-1 0,0 0 0,-1 0 0,1 0 0,0 0 0,-1-1 0,1 1 0,0 0 0,0-1 0,0 0 0,0 1 0,0-1 0,0 0 0,0 0 0,0 0 0,0 0 0,-1 0 0,1 0 0,0 0 0,0-1 0,0 1 0,0-1 0,0 0 0,0 1 0,-1-1 0,3-1 0,2-1 0,1-1 0,-1 1 0,-1-1 0,1 0 0,0 0 0,-1-1 0,0 0 0,0 0 0,6-8 0,-7 7 0,0-1 0,0 1 0,-1-1 0,0 1 0,0-1 0,-1 0 0,0-1 0,0 1 0,2-14 0,-4 17 0,0-1 0,0 1 0,0 0 0,0-1 0,-1 1 0,1 0 0,-1 0 0,0 0 0,-1 0 0,1-1 0,-1 2 0,1-1 0,-1 0 0,0 0 0,-1 0 0,1 1 0,-1 0 0,-3-5 0,5 7 1,-1 0-1,1-1 0,0 1 0,0 0 0,-1 0 1,1 0-1,-1 0 0,1 0 0,-1 0 0,0 1 1,1-1-1,-1 1 0,0-1 0,1 1 0,-1-1 0,0 1 1,0 0-1,1 0 0,-1 0 0,0 0 0,0 0 1,1 0-1,-1 0 0,0 1 0,0-1 0,1 0 1,-1 1-1,0 0 0,1-1 0,-1 1 0,1 0 1,-1 0-1,1 0 0,-1 0 0,1 0 0,0 0 0,-1 0 1,1 1-1,-2 1 0,-2 3 1,0 0 0,1 0 1,0 0-1,0 1 0,0 0 0,1-1 1,-5 13-1,4-5 0,1 0 0,0-1 0,-1 22 0,4-30-1,-1 0 0,1 1 1,0-1-1,1 1 0,-1-1 0,1 0 0,0 1 0,0-1 1,1 0-1,0 0 0,0 0 0,3 6 0,-4-9 0,1-1 0,-1 0 0,0 0 0,1 0 0,-1 0 0,1 0 0,-1 0 0,1 0 0,-1 0 0,1 0 0,0-1 0,-1 1 0,1-1 0,0 1 0,-1-1 0,1 0 0,0 0 0,0 0 0,-1 0 0,1 0 0,0 0 0,0 0 0,-1 0 0,4-1 0,-1 0 0,0 0 0,0 0 0,1-1 0,-1 1 0,0-1 0,0 0 0,0 0 0,-1-1 0,5-2 0,2-4 0,-1-1 0,0 0 0,-1 0 0,0 0 0,-1-1 0,0-1 0,9-20 0,-15 29 0,0 0 1,0 0-1,-1 0 0,1 0 0,-1 0 0,0-1 0,0 1 0,0 0 0,0 0 0,-1 0 0,1 0 1,-1 0-1,0 0 0,0 0 0,0 0 0,0 0 0,0 0 0,-1 0 0,1 1 0,-1-1 0,0 1 0,1-1 1,-1 1-1,-3-3 0,1 1 0,1 0 0,0 1 1,-1 0-1,0 0 0,0 0 0,0 0 1,0 0-1,-1 1 0,1 0 1,-1 0-1,1 0 0,-1 1 0,0-1 1,-7 0-1,10 2 0,-1 0 1,1 0-1,-1 0 1,1 0-1,0 1 0,-1-1 1,1 1-1,0 0 0,0 0 1,-1-1-1,1 1 1,0 1-1,0-1 0,0 0 1,0 1-1,-3 2 0,2-1 2,-1 1-1,1 0 1,0 0-1,0 0 0,0 0 1,1 0-1,-5 9 1,5-7-1,-1 0 0,1 0 0,0 1 1,1-1-1,0 1 0,0-1 0,0 1 0,0-1 1,1 1-1,0-1 0,1 1 0,1 9 0,-2-16-1,0 1 0,1 0 0,-1 0 0,0 0 0,1 0 0,-1 0 0,0-1 0,1 1 0,-1 0 0,1 0 0,-1-1 0,1 1 0,0 0 0,-1 0 0,1-1 0,0 1 0,-1-1 0,1 1 0,0-1 0,0 1 0,-1-1 0,1 1 0,0-1 0,0 0 0,0 1 0,1-1 0,0 0 0,-1 0 0,1 0 0,0 0 0,0-1 0,-1 1 0,1-1 0,0 1 0,-1-1 0,1 1 0,0-1 0,-1 0 0,3-2 0,3-1 0,-1-1 0,0 0 0,0-1 0,-1 1 0,7-9 0,8-14 0,-2-1 0,19-38 0,-33 55 0,-5 3 0,-9 3 0,8 5 1,0 1-1,1-1 0,-1 1 0,0 0 1,0 0-1,0 0 0,0 0 1,0 0-1,1 0 0,-1 0 0,0 1 1,0-1-1,0 0 0,1 1 1,-1 0-1,0-1 0,1 1 0,-1 0 1,0 0-1,1 0 0,-1 0 0,1 0 1,-1 0-1,1 1 0,0-1 1,-1 0-1,1 1 0,-2 2 0,1 0 1,0 0 0,-1 0 0,1 0-1,1 0 1,-1 0 0,0 0-1,1 0 1,0 1 0,0-1 0,0 9-1,0 7 0,2 48 0,1-58 0,-1-10 0,-1 0 0,0 0 0,0 0 0,1 0 0,-1 0 0,0 0 0,0 0 0,1 0 0,-1 0 0,0 0 0,0 0 0,1 0 0,-1 0 0,0 0 0,1 0 0,-1 0 0,0 0 0,0 0 0,0 0 0,1 0 0,-1-1 0,0 1 0,0 0 0,1 0 0,-1 0 0,0 0 0,0-1 0,0 1 0,1 0 0,-1 0 0,0-1 0,5-10 0,-5 0 0,0 1 0,0-2 5,-1 1-1,0-1 1,-1 0-1,-1 1 0,1-1 1,-9-19-1,0-3 5,-61-221 38,61 212-37,-7-59 1,5 27 8,2 38-3,-5-6 9,14 33-17,0 8-1,0 2-7,1 1 0,0-1 0,0 1 0,-1-1 0,1 1 0,0-1 0,0 1 1,0 0-1,0 0 0,0 0 0,0-1 0,0 1 0,0 0 0,0 0 0,0 0 0,1 0 0,-1 0 0,0 1 0,1-1 0,-1 0 0,1 0 0,-2 2 1,0 2-2,-9 14 1,1 0 0,0 0 0,2 1 0,0 0 0,1 1 0,1-1 0,-3 24 0,5-32 0,3-10 0,0 0 0,0 1 0,0-1 0,0 0 0,1 1 0,-1-1 0,1 0 0,0 1 0,-1-1 0,1 0 0,1 4 0,-1-5 0,-1-1 0,1 0 0,0 0 0,0 1 0,0-1 0,0 0 0,0 0 0,1 1 0,-1-1 0,0 0 0,0 0 0,0 1 0,0-1 0,0 0 0,0 0 0,0 1 0,0-1 0,0 0 0,1 0 0,-1 0 0,0 1 0,0-1 0,0 0 0,0 0 0,1 0 0,-1 0 0,0 0 0,0 1 0,0-1 0,1 0 0,-1 0 0,0 0 0,0 0 0,1 0 0,-1 0 0,0 0 0,0 0 0,1 0 0,12-4 0,13-14 0,-16 10 0,0-1 0,-1 0 0,0 0 0,0-1 0,-1 0 0,-1-1 0,1 0 0,9-20 0,-15 26 0,0 0 0,0 1 0,0-1 0,-1 0 0,1 0 0,-1-1 0,-1 1 0,1 0 0,-1 0 0,0 0 0,0 0 0,0-1 0,-1 1 0,1 0 0,-1 0 0,-1 0 0,1 0 0,-1 0 0,0 0 0,0 0 0,0 1 0,-1-1 0,1 1 0,-7-9 0,6 10 1,0 0 0,0 1 0,-1-1 0,1 1-1,0-1 1,-1 1 0,0 0 0,1 1 0,-1-1 0,0 1-1,0-1 1,0 1 0,0 0 0,0 0 0,0 1-1,0-1 1,0 1 0,0 0 0,0 0 0,0 1 0,-5 0-1,5-1 1,1 1 0,-1 0 0,1 0 0,-1 0 0,0 0 0,1 0 0,0 1 0,-1 0 0,1 0 0,0 0-1,0 0 1,0 0 0,0 0 0,0 1 0,1-1 0,-1 1 0,1 0 0,-1 0 0,1 0 0,0 0 0,0 0 0,1 1-1,-3 4 1,3-4 0,1-1-1,-1 1 1,1-1-1,0 1 1,0 0-1,0-1 0,0 1 1,0-1-1,1 1 1,0-1-1,0 1 1,0-1-1,0 1 0,0-1 1,1 0-1,0 0 1,-1 0-1,1 0 1,0 0-1,1 0 1,-1 0-1,4 3 0,-1-1 1,0 0-1,0-1 1,0 1-1,1-1 1,-1-1-1,1 1 1,0-1-1,0 0 1,0 0-1,1-1 1,7 3-1,-10-5 0,0 1 0,0-1 0,0 0 0,0 0 0,1 0 0,-1 0 0,0-1 0,0 0 0,0 0 0,0 0 0,0 0 0,0-1 0,0 1 0,0-1 0,-1 0 0,1 0 0,-1-1 0,1 1 0,-1-1 0,0 1 0,0-1 0,0 0 0,0 0 0,2-4 0,-1 3 0,-1 0 0,-1-1 0,1 1 0,-1-1 0,1 1 0,-1-1 0,-1 0 0,1 0 0,-1 1 0,0-1 0,0 0 0,0-1 0,0 1 0,-1 0 0,0 0 0,0 0 0,-1 0 0,1 0 0,-3-7 0,2 9 0,0 0 1,0 0-1,0 0 0,-1 0 0,0 0 0,1 1 0,-1-1 0,0 1 0,-1-1 0,1 1 0,0 0 0,-1-1 0,1 1 0,-1 0 1,1 1-1,-1-1 0,0 0 0,0 1 0,0 0 0,0-1 0,0 1 0,0 0 0,0 1 0,0-1 0,-1 0 0,1 1 0,0 0 1,0 0-1,-6 0 0,4 1 0,0-1 0,-1 1 0,1 0 1,0 0-1,0 0 0,0 1 0,0-1 1,0 1-1,1 1 0,-1-1 0,1 1 0,-1-1 1,1 1-1,0 1 0,0-1 0,0 0 1,0 1-1,-3 5 0,3-4 1,2 0-1,-1 0 1,1 1 0,-1-1-1,2 1 1,-1 0-1,0-1 1,0 7 0,2-10-1,-1 1 0,1-1 0,0 0 0,0 0 0,0 1 1,0-1-1,0 0 0,0 1 0,1-1 0,-1 0 0,1 0 0,-1 1 1,1-1-1,0 0 0,0 0 0,0 0 0,0 0 0,0 0 1,1 0-1,-1 0 0,1 0 0,-1-1 0,1 1 0,2 1 0,-2-2 0,1 0 0,-1 0 0,1 0 0,-1 0 0,1 0 0,0-1 0,-1 1 0,1-1 0,0 0 0,-1 0 0,1 0 0,0 0 0,0-1 0,-1 1 0,1-1 0,0 1 0,-1-1 0,1 0 0,3-2 0,-3 2 0,0 0 0,1-1 0,-1 0 0,0 0 0,0 0 0,0 0 0,0 0 0,-1 0 0,1-1 0,-1 0 0,1 1 0,-1-1 0,0 0 0,3-5 0,-3 2 0,1-1 0,-1 0 0,0 1 0,-1-1 0,2-12 0,-4 8 0,2 11 0,-1 0 0,0-1 0,0 1 0,0-1 0,0 1 0,0 0 0,0-1 0,0 1 0,-1-1 0,1 1 0,0 0 0,0-1 0,0 1 0,0-1 0,0 1 0,-1 0 0,1-1 0,0 1 0,0 0 0,-1-1 0,1 1 0,0 0 0,0-1 0,-1 1 0,1 0 0,0 0 0,-1-1 0,1 1 0,0 0 0,-1 0 0,1 0 0,-1-1 0,1 1 0,0 0 0,-1 0 0,1 0 0,-1 0 0,1 0 0,0 0 0,-1 0 0,1 0 0,-1 0 0,1 0 0,0 0 0,-1 0 0,1 0 0,-1 0 0,1 1 0,0-1 0,-1 0 0,1 0 0,-1 0 0,0 1 0,-7 0 1,2 0 0,1 1 0,0-1 1,0 1-1,0-1 0,-7 5 0,0 1 6,6 3-6,1 0-1,-4-2 0,1-5 2,7-3-1,0 0 1,0 0-1,0 0 0,0 0 1,0-1-1,0 1 0,0 0 1,0-1-1,0 1 1,0-1-1,0 1 0,0-1 1,0 1-1,0-1 1,0 0-1,0 1 0,1-1 1,-1 0-1,0 0 1,0-1-1,0-6 0,5 3-1,0 0 0,0 0 0,0 0 0,1 0 0,0 1 0,0 0 0,0 0 0,7-4 0,1-1 0,14-11-1,1 2 0,1 1 0,0 1 0,2 1 0,44-15 0,271-71-17,-325 95 18,-1 0 0,21-11 0,31-13 0,-65 26 2,-5 4 59,-14-37-13,10 16-31,1 1-1,1-34 0,1 19 8,-1 34-16,-2 2-7,1-1 0,0 1 0,0 0-1,0-1 1,0 1 0,0 0 0,0 0 0,0 0-1,0 0 1,0 0 0,0 0 0,0 0-1,1 1 1,-1-1 0,0 0 0,1 0 0,-1 0-1,1 1 1,-1-1 0,1 2 0,-1-1 0,-2 5 0,1 1 0,0 0 1,0 0-1,1 1 0,0-1 0,0 0 1,0 0-1,2 10 0,-1-15-1,0 1 1,1-1-1,-1 0 0,1 1 0,0-1 0,0 0 0,0 0 0,0 0 0,0 1 1,1-1-1,0-1 0,-1 1 0,1 0 0,0 0 0,0-1 0,1 1 0,-1-1 1,0 1-1,1-1 0,0 0 0,-1 0 0,1 0 0,4 1 0,-5-2 0,1 0 0,0-1 0,-1 0 0,1 1 0,0-1 0,0 0 0,-1 0 0,1-1 0,0 1 0,0 0 0,-1-1 0,1 0 0,0 0-1,-1 0 1,1 0 0,-1 0 0,1 0 0,2-3 0,0 1-1,0 0 0,0 0 1,0-1-1,-1 1 0,0-1 0,0 0 0,7-9 0,-10 11 1,0 0 0,-1 0 0,1 0 0,0 1 0,-1-1 0,0 0 0,1 0 0,-1 0 0,0 0 0,0 0 0,0 0 0,0-1 0,0 1 0,-1 0 0,1 1 0,-1-1 0,1 0 0,-1 0 0,0 0 0,0 0 0,0 0 0,0 0 0,-2-2 0,3 3 0,-1-1 0,0 1 0,0 0 0,0 0 0,0 0 0,0 0 0,0 0 0,0 0 0,0 0 0,0 0 0,0 0 0,-1 0 0,1 0 0,0 1 0,-1-1 0,1 1 0,0-1 0,-1 1 0,1-1 0,-1 1 0,1 0 0,0 0 0,-1-1 0,1 1 0,-1 0 0,1 0 0,-1 1 0,1-1 0,-1 0 0,1 0 0,0 1 0,-3 0 0,-1 2 1,0 1-1,0-1 0,0 1 1,1 0-1,0 1 0,0-1 1,0 0-1,0 1 0,1 0 0,0 0 1,0 0-1,0 0 0,0 1 1,1-1-1,0 1 0,0 0 1,1-1-1,-1 1 0,1 0 1,1 0-1,-1 0 0,1 0 0,0 0 1,0 0-1,1 7 0,6-1 0,-6-11 0,0 0 0,0 0 0,0 0 0,0 0 0,0-1 0,0 1 0,0 0 0,0-1 0,0 1 0,1 0 0,-1-1 0,0 0 0,1 1 0,-1-1 0,0 0 1,1 1-1,-1-1 0,0 0 0,1 0 0,-1 0 0,0 0 0,3-1 0,-1 0 0,0 0-1,0 0 1,0 0 0,0-1 0,0 1 0,-1-1 0,1 1 0,0-1 0,3-3 0,0-1-1,1-1 0,-1 1 0,0-1 0,-1 0 0,1-1-1,5-10 1,-10 15 1,1 0 0,-1 0 0,0 0 0,0 0 0,0 0 0,-1 0 0,1 0 0,-1 0 0,1 0 0,-1 0 0,0 0 0,-1-6 0,1 8 0,-1-1 0,1 1 0,-1 0 0,1 0 0,-1 0 0,1 0 0,-1 0 0,0 0 0,1 0 0,-1 0 0,0 1 0,0-1 0,0 0 0,1 0 0,-1 0 0,0 1 0,0-1 0,0 1 0,-1-1 0,1 1 0,0-1 0,0 1 0,0-1 0,0 1 0,0 0 0,0 0 0,-1 0 0,1-1 0,0 1 0,0 0 0,0 1 0,0-1 0,-1 0 0,1 0 0,0 0 0,-2 1 0,0 0 1,0 0-1,0 0 0,0 0 0,0 1 0,0-1 0,0 1 0,0-1 1,0 1-1,1 0 0,-1 0 0,1 0 0,-1 1 0,1-1 1,0 0-1,0 1 0,0 0 0,-2 3 0,2-2 1,-1 0-1,1 0 0,0 0 1,1 1-1,-1-1 1,1 0-1,0 1 1,0 0-1,0-1 1,0 1-1,1 6 0,4-1 0,8-5 0,0-7 0,2-8 0,-10 6 0,0-1 0,0 0 0,0 0 0,-1 0 0,0 0 0,0 0 0,0-1 0,0 1 0,-1-1 0,3-11 0,-2 7 0,-3-9 15,0 18-15,0 0 0,0 0 0,0 0 0,-1 0 0,1 1 0,0-1 0,-1 0 0,1 0 0,0 0 0,-1 0 0,1 0 0,-1 1 1,1-1-1,-1 0 0,0 0 0,1 1 0,-1-1 0,0 0 0,1 1 0,-1-1 0,0 1 0,0-1 0,0 1 0,0-1 0,1 1 0,-1 0 0,0-1 0,0 1 0,0 0 0,0 0 0,0-1 0,0 1 0,0 0 0,-1 0 0,-3-1 0,-18-8 2,0-1-1,1-1 0,-27-18 1,-13-7 8,-7-1 12,2-3-1,-80-64 0,43 35 35,93 63-48,-1 0-1,11 6-7,1-1 0,-1 1 0,1 0 0,0-1 0,-1 1 0,1 0 0,-1 0 0,1 0 0,-1-1 0,0 1 1,1 0-1,-1 0 0,1 0 0,-1 0 0,1 0 0,-1 0 0,1 0 0,-1 0 0,0 0 0,1 0 0,-1 0 0,1 0 0,-1 0 0,1 1 0,-1-1 0,1 0 0,-1 0 0,0 1 0,2 3-1,-2-3-6,0 11-25,-30 36 18,22-35 13,1-1 1,0 2-1,-11 24 1,17-33 0,1 1 0,-1-1 0,1 1 0,0 0 0,0-1 0,1 1 0,0 0 0,0-1 0,0 1 0,1 0 0,-1-1 0,1 1 0,1-1 0,2 8 0,-4-12 0,0 0 0,1 1 0,-1-1 0,1 0 0,-1 1 0,1-1 0,0 0 0,-1 0 0,1 0 0,0 0 0,0 0 0,0 0 0,0 0 0,0 0 0,0 0 0,0 0 0,0 0 0,0-1 0,0 1 0,1 0 0,-1-1 0,2 1 0,-1 0 0,0-1-1,0 0 1,-1 0 0,1 0-1,0-1 1,0 1 0,0 0 0,0-1-1,0 1 1,0-1 0,-1 0 0,1 1-1,0-1 1,1-1 0,7-4-2,-1-1 0,0 0 0,0-1 0,9-9 0,-15 14 2,4-4-1,8-7 0,-1 0-1,-1-1 1,0 0-1,-1-1 1,17-31-1,-27 44 2,-1 0 0,0 0 0,1-1 0,-2 1 0,1-1 0,0 1 0,-1-1 0,1 1 0,-1-1 0,0 1 0,0-1 0,-1 1 0,1-1 0,-1 1 0,1-1 0,-1 1 0,0-1 0,-2-3 0,0 2 0,1 1 0,-1 0 0,0 0 0,0 1 0,0-1 0,0 0 1,0 1-1,-1 0 0,0 0 0,1 0 0,-1 0 0,-7-3 0,6 4 1,0-1 0,0 1 0,-1-1 0,1 1 0,-1 1 0,1-1 0,-1 1 0,0 0 0,0 1 0,1-1 0,-1 1 0,0 0 0,0 0 0,0 1 0,1 0 0,-1 0 0,0 0 0,1 1 0,-1-1 0,1 1 0,-1 1 0,-8 4 0,-31 33 14,41-36-14,0 0 0,1 0 0,-1 0 0,1 0 0,0 1 0,1-1 0,-1 1 0,-3 10 0,5-13-1,1 0 0,-1 0 0,1 0 0,-1 0 1,1 0-1,0 1 0,0-1 0,0 0 0,0 0 0,0 0 0,1 0 0,-1 1 0,1-1 0,-1 0 0,1 0 0,0 0 0,0 0 0,0 0 0,0 0 0,0 0 0,0 0 0,0-1 0,1 1 0,-1 0 0,1-1 0,-1 1 0,4 2 0,-3-3 0,1 0-1,-1 1 1,1-1-1,-1 0 1,1 0-1,-1-1 1,1 1-1,0-1 1,-1 1 0,1-1-1,0 0 1,0 0-1,-1 0 1,1 0-1,0 0 1,-1-1-1,1 1 1,0-1-1,-1 0 1,1 0 0,4-2-1,-3 1 0,1-1-1,0 0 1,-1-1-1,0 1 1,1-1-1,-1 0 1,-1 0 0,1 0-1,-1 0 1,1-1-1,4-9 1,-7 13 0,0-1 1,0 0 0,0 0-1,0 0 1,0 0-1,-1 0 1,1-1 0,-1 1-1,1 0 1,-1 0-1,0 0 1,0 0 0,0-1-1,0 1 1,0 0-1,-1 0 1,1 0 0,-1 0-1,1 0 1,-1 0 0,0 0-1,0 0 1,0 0-1,0 0 1,0 0 0,0 0-1,0 0 1,-1 1-1,1-1 1,-1 0 0,1 1-1,-1-1 1,-2-1-1,2 2 1,1 1 0,0-1 0,0 0 0,0 1 0,-1 0 0,1-1 0,0 1 0,0 0 0,-1-1 0,1 1 0,0 0 0,-1 0 0,1 0 0,0 0 0,-1 0 0,1 1 0,0-1 0,0 0 0,-1 0 0,1 1 0,0-1 0,0 1 0,-1-1 0,1 1 0,0 0 0,0-1 0,0 1 0,0 0 0,0 0 0,0 0 0,0 0 0,0 0 0,0 0 0,1 0 0,-2 2 0,-4 4 0,2 0 0,-1 1 0,-6 14 0,9-18 0,0 0 0,1 1 0,-1-1 0,1 0 0,0 0 0,0 1 0,1-1 0,-1 0 0,1 1 0,0-1 0,0 1 0,0-1 0,1 0 0,0 1 0,0-1 0,0 0 0,0 1 0,0-1 0,1 0 0,0 0 0,0 0 0,0 0 0,0-1 0,1 1 0,0 0 0,-1-1 0,5 4 0,-6-6 0,1 0 0,-1 0 0,0 0 0,1-1-1,0 1 1,-1 0 0,1 0 0,-1-1-1,1 1 1,0-1 0,-1 0 0,1 0 0,0 1-1,-1-1 1,1 0 0,0 0 0,0 0-1,-1-1 1,1 1 0,0 0 0,-1-1 0,1 1-1,0-1 1,-1 1 0,1-1 0,-1 0-1,1 0 1,-1 0 0,1 0 0,-1 0 0,2-1-1,6-5-1,0 0-1,-1-1 1,11-11 0,-15 15 1,-1 1 1,-1 1-1,0-1 1,1 0-1,-1 0 1,-1 1 0,1-1-1,0-1 1,-1 1-1,1 0 1,-1 0-1,0-1 1,0 1 0,0 0-1,-1-1 1,1-5-1,-1 0 1,-7-3 0,-6 2 0,0 6 0,3 4 0,-1 3 2,1 0 4,1-1 1,1 4-6,-1 1 1,8-6-2,0-1 1,-1 1 0,1-1 0,0 1 0,-1-1-1,1 0 1,0 1 0,-1-1 0,1 0-1,-1 0 1,1 0 0,-1 0 0,1-1-1,0 1 1,-1 0 0,1 0 0,-1-1-1,1 1 1,0-1 0,-3-1 0,-1 0-1,-169-32 17,56 14-10,43 3-1,-132-22 20,200 37-20,-8-3 1,13 5-14,4 1-25,6 1 24,-6-3 2,-2 1 6,0-1 0,1 1 0,-1-1 0,0 1 0,0-1 0,0 1-1,0-1 1,0 0 0,0 1 0,0-1 0,0 1 0,0-1 0,0 1 0,0-1 0,0 1 0,0-1 0,0 0 0,-1 1 0,1-1 0,0 1 0,0-1 0,-1 1 0,1 0 0,0-1 0,0 1 0,-1-1 0,1 1 0,-1-1 0,1 1 0,0 0 0,-1-1 0,1 1 0,-1 0 0,1-1 0,-1 1 0,1 0 0,-1 0 0,0-1-1,0 1 1,-2-3 0,0 0 0,-1 1 0,1 0 0,0-1 0,-1 1 0,-6-2 0,8 3 0,-1 1 0,1 0 0,0-1 0,0 1 0,-1 0 0,1 0 0,0 1 0,-1-1 0,1 0 0,0 1 0,0 0 0,0-1 0,0 1 0,-3 1 0,-3 2 0,0-1 0,0 2 0,0-1 0,1 1 0,0 0 0,0 0 0,0 1 0,-9 10 0,13-13 0,1 0 0,0 0 0,-1 0 0,1 0 0,0 1 0,1-1 0,-1 1 0,1-1 0,-1 1 0,1 0 0,0 0 0,0-1 0,1 1 0,-1 0 0,1 0 0,0 0 0,0 0 0,0 0 0,1 0 0,-1-1 0,1 1 0,1 5 0,-2-8 0,1 0 0,-1 0 0,1 1 0,-1-1 0,1 0 0,-1 0 0,1 0 0,0 0 0,-1 0 0,1 0 0,0 0 0,0 0 0,0 0 0,0 0 0,0 0 0,0 0-1,0-1 1,0 1 0,0 0 0,0-1 0,0 1 0,1-1 0,-1 1 0,0-1 0,0 0 0,1 1 0,-1-1 0,0 0 0,0 0 0,1 0 0,-1 0 0,0 0 0,1 0 0,-1 0-1,0 0 1,0-1 0,1 1 0,-1-1 0,0 1 0,0-1 0,0 1 0,1-1 0,-1 1 0,1-2 0,7-3-1,-1 0-1,0 0 1,0-1-1,9-8 1,-16 13 1,4-4-1,1-1-1,-1 1 1,0-1-1,-1 0 1,0 0 0,0 0-1,0-1 1,0 0 0,-1 1-1,0-1 1,3-13-1,-5 17 2,-1 1 0,1-1 0,-1 0 0,0 0 0,0 1-1,0-1 1,0 0 0,0 0 0,0 1 0,-1-1-1,1 0 1,-1 1 0,0-1 0,0 0 0,0 1 0,0-1-1,0 1 1,-1-1 0,1 1 0,-1 0 0,0 0 0,1-1-1,-1 1 1,0 0 0,0 1 0,0-1 0,-1 0-1,1 1 1,0-1 0,-1 1 0,1-1 0,-1 1 0,-4-1-1,3 0 1,0 1 0,-1 0 0,1 0 0,0 1 0,-1 0 0,1-1 0,-1 1 0,1 1 0,-1-1 0,1 1 0,0 0 0,-1 0 0,1 0 0,0 0 0,0 1 0,-1-1 0,1 1 0,-5 4 0,2-2 0,0 1 0,0 0 0,1 0 0,0 0 0,0 1 0,1-1 0,-1 1 0,1 1 0,-6 10 0,9-15 0,1 0 0,0 0 0,0 1 0,0-1 0,0 1 0,0-1 0,1 1 0,-1-1 0,1 1 0,-1-1 0,1 1 0,0 0 0,0-1 0,0 1 0,0-1 0,1 1 0,-1 0 0,1-1 0,-1 1 0,1-1 0,0 1 0,0-1-1,0 0 1,0 1 0,1-1 0,-1 0 0,1 0 0,-1 0 0,1 0 0,0 0 0,0 0 0,0 0 0,0-1 0,0 1 0,0 0 0,0-1 0,4 2 0,0 0-1,-1 0 0,1 0 0,0-1 0,0 0 0,0 0 0,0 0 0,0-1 0,0 1 0,1-2 0,-1 1 0,0-1 0,1 0 0,-1 0 0,11-2 0,-9-1-1,-1 1 0,0-1-1,0 0 1,-1-1-1,1 0 1,-1 0 0,1 0-1,-1-1 1,-1 0 0,10-9-1,-8 5-1,0 1 0,0-1-1,0 0 1,-1-1 0,-1 0 0,7-14-1,-11 21 5,0 0-1,-1 1 0,1-1 0,-1 0 1,1 1-1,-1-1 0,0 0 0,0 1 1,0-1-1,0 0 0,-1 0 0,1 1 1,-1-1-1,0 0 0,1 1 0,-1-1 1,0 1-1,-1-1 0,-1-3 0,2 5 1,0-1 0,0 1 0,0-1 0,-1 1 0,1 0 0,0 0 0,-1-1 0,1 1 0,0 0 0,-1 0 0,0 0 0,1 0 0,-1 1 0,1-1 0,-1 0 0,0 1 0,0-1 0,1 1 0,-1 0 0,0-1 0,0 1 0,0 0 0,1 0 0,-1 0 0,0 0 0,0 0-1,0 1 1,0-1 0,-2 1 0,-5 3 0,0-1 0,0 2 0,0-1 0,0 1 0,1 1 0,0-1 0,0 1 0,0 1 0,1-1 0,0 1 0,0 1 0,1-1 0,-8 13 0,13-19 0,0 0 0,1 1 0,-1-1 0,0 1 0,0-1 0,1 1 0,-1 0 0,1-1 0,-1 1 0,1 0 0,0 0 0,0-1 0,0 1 0,0 0 0,0 0 0,0-1 0,0 1 0,0 0 0,1 0 0,-1-1 0,1 1 0,-1 0 0,1-1 0,0 1 0,0-1 0,0 1 0,0-1 0,1 2 0,5 7-1,1-6-4,2-7 3,-1-4 2,0 2 0,-4-4 0,-8 1 2,3 2 4,-1 4-7,-18-4 49,6 1-47,10 4-1,-1-1 0,0 1 0,1 0 0,-1 0 0,0 1 0,-4-1 0,-44-3 0,-13-2 7,-127 7 1,44 7 3,-3 0-3,-75 19 29,219-27-36,8-7-1,-1-3 0,0 9 0,0-1 0,0 1 0,-1-1 0,1 1 0,-1-1 0,1 1 0,-1 0 0,1-1 0,-1 1 0,0 0 0,0 0 0,0-1 0,1 1 0,-1 0 0,0 0 0,-1 0 0,1 0 0,0 0 0,0 0 0,0 1 0,0-1 0,-1 0 0,1 0 0,0 1 0,-1-1 0,1 1 0,-3-1 0,0 0 0,0 1 0,0-1 0,0 1 0,0 0 0,0 0 0,-7 2 0,5-1 0,-1 0 0,1 1 0,-1 0 1,1 1-1,0-1 0,0 1 0,0 1 0,0-1 0,0 1 0,1 0 0,0 0 0,0 0 0,0 1 0,0 0 0,1 0 0,-1 0 0,1 0 0,0 1 0,1-1 0,0 1 0,0 0 0,-3 9 0,3-7 0,0-1-1,1 1 1,0 0-1,0 0 0,1 1 1,1-1-1,-1 0 1,1 0-1,0 1 1,1-1-1,0 0 0,0 0 1,1 0-1,0 0 1,0 0-1,1 0 1,6 12-1,-9-20 0,1 1 0,0 0 1,-1 0-1,1-1 0,0 1 0,-1 0 1,1-1-1,0 1 0,0-1 0,-1 1 0,1-1 1,0 0-1,0 1 0,0-1 0,0 0 0,0 1 1,0-1-1,0 0 0,-1 0 0,1 0 0,0 0 1,0 0-1,0 0 0,0 0 0,0 0 1,0 0-1,0 0 0,0-1 0,0 1 0,0 0 1,0-1-1,-1 1 0,1-1 0,1 0 0,27-17-11,-28 18 12,76-70-31,-49 43 23,-21 20 6,0-1-1,0 1 0,-1-1 0,0 0 0,0 0 1,-1-1-1,0 0 0,4-10 0,-8 16 2,0 0 0,0 0 0,0 0 0,0 0 0,-1 0 0,1-1 0,-1 1 0,0 0 0,0 0 0,0-1 0,0 1 0,-1 0 0,1 0 0,-1-1 0,0 1 0,0 0 0,0 0 0,0 0 0,0 0 0,-1 0 0,0 0 0,1 1 0,-1-1 0,0 0 0,0 1 0,0-1 0,-1 1 0,-3-3 0,4 3 1,0 1 0,0-1 0,0 1-1,0 0 1,0-1 0,0 1 0,0 0 0,0 0 0,-1 1 0,1-1 0,-1 0 0,1 1 0,0-1 0,-1 1 0,1 0 0,-1 0 0,1 0 0,-1 0 0,-2 1-1,1 0 1,1 0 0,-1 0 0,1 1 0,-1-1 0,1 1 0,0 0 0,0 0 0,0 0 0,0 0 0,0 1 0,-4 4 0,2-2 0,0 1 0,0 0 0,1 0 0,0 1 0,0-1 0,0 1 0,1 0 0,0 0 0,0 0 0,1 0 0,-3 14 0,4-15 0,1 0-1,0 0 0,0 0 0,0-1 0,2 8 0,-2-10 0,1-1 0,0 1-1,0-1 1,0 0 0,0 0 0,0 1-1,0-1 1,1 0 0,-1 0 0,1 0-1,-1 0 1,1-1 0,0 1 0,3 2-1,4 4-3,-8-6 3,0-1 0,0 0 0,1 0 0,-1 1 0,0-1 0,1 0 0,-1 0 0,0-1 0,1 1 0,0 0 0,-1 0 0,1-1 0,2 1 0,-3-1 1,0 0 0,0 0-1,0-1 1,0 1 0,0-1 0,0 1-1,0-1 1,0 1 0,0-1 0,0 1 0,0-1-1,0 0 1,0 0 0,0 1 0,-1-1-1,2-2 1,0 2-2,1-2 1,0 0-1,0 0 1,-1 0-1,1 0 1,-1 0 0,0 0-1,0-1 1,0 1 0,0-1-1,2-5 1,-4 8 1,0 0 0,1-1 1,-1 1-1,0-1 1,0 1-1,0-1 0,0 1 1,0 0-1,0-1 0,-1 1 1,1-1-1,0 1 0,-1-1 1,1 1-1,-1 0 1,1-1-1,-1 1 0,0 0 1,0 0-1,1-1 0,-1 1 1,0 0-1,0 0 0,0 0 1,0 0-1,0 0 1,-1 0-1,1 1 0,0-1 1,0 0-1,-2-1 0,0 2 1,1-1 0,0 0 0,-1 1 0,1-1 0,0 1 0,-1-1 0,1 1 0,0 0 0,-1 0 0,1 0 0,-1 1 0,1-1 0,0 0 0,-1 1 0,1 0 0,0-1 0,-1 1 0,1 0 0,0 0 0,0 0 0,0 1 0,-2 0 0,-6 5 0,0 0 0,-17 16 0,21-17 0,0 0 0,0 1 1,1 0-1,-1 0 0,1 0 0,1 1 0,-5 10 0,7-14 0,0 1 0,1-1-1,-1 0 1,1 1 0,0-1 0,0 0 0,1 1 0,-1 0 0,1-1 0,0 1 0,0-1-1,1 1 1,-1-1 0,1 1 0,2 6 0,-3-11 0,0 1-1,1-1 1,-1 1-1,0-1 1,0 1-1,1 0 1,-1-1-1,0 1 1,1-1 0,-1 0-1,0 1 1,1-1-1,-1 1 1,1-1-1,-1 0 1,1 1-1,-1-1 1,1 0 0,-1 1-1,1-1 1,-1 0-1,1 0 1,-1 0-1,1 1 1,-1-1-1,2 0 1,0 0-1,0 0 0,1-1 0,-1 1 0,0-1 0,0 1 0,0-1 0,0 0 0,0 0-1,3-1 1,8-5-7,-3 2 0,-7 3 0,-2-5 3,0 5 50,-2 4-37,-4 5 0,2-4 0,0 0-6,0 0-1,0 0 0,0 1 0,1-1 0,0 1 0,-1-1 1,1 1-1,1 0 0,-1 0 0,0 0 0,1 0 0,0 0 1,0 0-1,0 0 0,1 0 0,-1 0 0,1 1 0,0-1 1,0 6-1,0 5 1,2 125 5,1-39-8,-3-58-3,11 84-1,-7-104-4,-7-36 13,3 10-2,-1 0 1,1-1-1,-1 1 1,0 0 0,0 0-1,0 0 1,-1 0-1,1 0 1,-1 0-1,1 0 1,-1 0 0,0 0-1,0 1 1,-4-5-1,5 8-1,0-1-1,0 0 1,0 0-1,1 0 1,-1 1-1,0-1 1,0 0-1,0 1 1,0-1-1,0 1 0,1-1 1,-1 1-1,0-1 1,0 1-1,1 0 1,-1-1-1,0 1 1,0 1-1,1-2 1,-4 5 0,0 0 1,0 1-1,0-1 1,1 1 0,0 0-1,0 0 1,-3 9-1,-1 1 1,7-14-2,-1-1 0,1 0 0,-1 0 0,1 1 0,0-1 0,0 0 0,-1 1 0,1-1 0,0 0 0,0 1 0,0-1 0,0 1 0,0-1 0,1 0 0,-1 1 0,0-1 0,1 0 0,-1 0 0,1 1 0,-1-1 0,1 0 0,-1 0 0,1 0 0,0 1 0,0-1 0,0 0 0,0 0 0,-1 0 0,1 0 0,1-1 0,0 2 0,0 0 0,0-1 0,-1 0 0,1-1 0,0 1 0,0 0 0,0 0 0,0-1 0,0 1 0,0-1 0,0 1 0,0-1 0,0 0 0,0 0 0,0 0 0,0 0 0,0 0 0,0-1 0,0 1 0,0-1 0,0 1 0,2-2 0,2 0 0,-1-2 0,0 1 0,0 0 0,0-1 0,0 0 0,0 0 0,-1-1 0,0 1 0,0-1 0,0 0 0,0 0 0,5-11 0,-7 12 0,1-1 0,-1 0 0,0 0 0,-1 0 0,1 0 0,-1 0 0,0 0 0,0 0 0,0 0 0,-1 0 0,0-1 0,0 1 0,0 0 0,-1 0 0,-2-10 0,3 14 0,0-1 1,-1 1-1,1-1 0,-1 1 0,0-1 0,0 1 0,1 0 0,-1-1 0,0 1 0,0 0 0,0 0 0,0 0 0,0 0 0,0-1 0,-1 1 0,1 1 0,0-1 0,-1 0 1,1 0-1,0 0 0,-1 1 0,1-1 0,-1 1 0,1-1 0,-1 1 0,1-1 0,-1 1 0,1 0 0,-3 0 0,2 0 1,0 0-1,0 1 1,0-1 0,0 1-1,0-1 1,0 1-1,0 0 1,0 0 0,0 0-1,0 0 1,0 0 0,0 0-1,1 0 1,-1 1-1,1-1 1,-1 1 0,1-1-1,-1 1 1,1 0-1,-2 3 1,1-1 0,-1 0-1,2 0 1,-1 1 0,0-1-1,1 1 1,0-1 0,0 1-1,0 0 1,1-1 0,0 1-1,0 0 1,0 5 0,0-7-1,1 0 0,-1 0 0,1 0 0,0 0 0,-1-1 0,1 1 0,1 0 0,-1 0 0,0-1 0,1 1 0,-1-1 0,1 1 0,0-1 0,0 1 0,0-1 0,0 0 0,0 0 0,0 0 0,0 0 0,5 2 0,-5-3 0,0-1 0,1 1 0,-1-1 0,1 1 0,-1-1 0,0 0 0,1 0 0,-1 0 0,1 0 0,-1 0 0,0-1 0,1 1 0,-1-1 0,0 0 0,1 1 0,-1-1 0,0 0 0,0 0 0,0-1 0,0 1 0,0 0 0,0-1 0,0 1 0,3-3 0,0-1 0,0 0 0,0 0 0,0 0 0,0 0 0,-1-1 0,0 1 0,5-10 0,-8 12 0,0-1 0,1 0 0,-1 0 0,-1 1 0,1-1 0,0 0 0,-1 0 0,0 0 0,0 0 0,0 0 0,-1 0 0,1 0 0,-1 0 0,0 0 0,0 1 0,0-1 0,0 0 0,-1 0 0,0 1 0,1-1 0,-1 1 0,0 0 0,-1-1 0,1 1 0,-1 0 0,-5-5 0,6 6 0,-1-1 0,0 1 0,1 0 0,-1 0 1,0 0-1,0 0 0,0 0 0,0 1 0,-1 0 0,1-1 0,0 1 0,-1 0 0,1 1 0,-1-1 0,1 0 0,-1 1 0,1 0 0,-1 0 0,1 0 0,-1 0 0,1 1 0,-1-1 0,1 1 0,0 0 0,-1 0 0,1 0 1,0 1-1,-1-1 0,1 1 0,-3 2 0,0 0 1,0 1 0,1 0 0,-1 0 0,1 0 0,0 1 0,1-1 1,-1 1-1,1 0 0,1 1 0,-6 10 0,7-12 0,0 0 0,0 0 0,0 1 1,1-1-1,0 1 0,0-1 0,1 1 0,-1-1 0,1 1 0,0-1 1,1 1-1,-1-1 0,1 1 0,2 9 0,-2-14-1,-1 0 0,1 0 0,-1 1 0,1-1 0,-1 0 0,1 0 0,-1 0 0,1 0 0,0 0 0,0 0 0,0 0 0,0 0 1,-1 0-1,1 0 0,0 0 0,1 0 0,-1-1 0,0 1 0,0 0 0,0-1 0,0 1 0,0-1 0,1 1 0,-1-1 0,0 0 0,0 1 0,1-1 0,-1 0 0,0 0 0,1 0 0,-1 0 0,0 0 0,1 0 0,-1 0 0,0-1 0,0 1 0,1 0 0,-1-1 0,2 0 1,2-1-2,-1 0 1,1 0 0,-1-1 0,0 1 0,0-1 0,0 0 0,-1 0 0,1-1 0,5-5 0,1-4-1,0 0 0,-1-1-1,9-17 1,-16 28 1,-1 0-1,1 0 1,-1 0 0,0 0 0,0 0 0,0 0 0,0 0 0,-1 0 0,1 0 0,-1 0 0,0 0 0,0 0-1,0-1 1,0 1 0,0 0 0,-1 0 0,1 0 0,-1 0 0,0 0 0,0 0 0,0 0 0,0 0 0,-1 0-1,-1-3 1,1 4 0,0 0 0,-1 0 0,1 1 0,0-1 0,0 1 0,-1 0 0,1-1 0,0 1 0,-1 0 0,0 1 0,1-1 0,-1 0 0,1 1 0,-1-1 0,0 1 0,1 0 0,-1 0 0,0 0 0,1 0 0,-1 0 0,-3 1 0,2 0 0,0 0 0,-1 0 0,1 0 0,0 0 0,0 1 0,0-1 0,0 1 0,0 0 0,0 0 0,1 1 0,-1-1 0,-3 4 0,3-1 0,0-1 0,0 1 0,1 0 0,0-1 0,0 2 0,0-1 0,0 0 0,1 1 0,0-1 0,0 1 0,1-1 0,-1 1 0,1 0 0,1 0 0,-1 0 0,1 0 0,0-1 0,0 1 0,0 0 0,1 0 0,0 0 0,0 0 0,1-1 0,0 1 0,0 0 0,3 5 0,0-3 0,3-1 0,1-5-1,-1 0-6,-7-1-1,1-3 2,6-6 4,1 2 2,-2 1 0,-14 15 0,-12 4 0,-1 0 0,0 0 0,-1-2 0,-37 16 0,25-12 0,-268 157 15,230-130-12,30-19 2,-87 35 0,-49 2 9,156-54-2,-35 19 0,55-28-7,1 2-5,0-1 0,-1 1 0,1-1 0,0 1 0,0-1 0,0 1 0,0-1 0,0 1 0,0-1 0,1 1 0,-1-1 0,0 1 0,0-1 0,0 1 1,0-1-1,1 1 0,-1-1 0,0 1 0,0-1 0,1 1 0,-1-1 0,0 1 0,1 0 0,-1-1 0,1 1 0,-1 0 0,0-1 0,1 1 0,-1 0 0,1-1 0,-1 1 0,1 0 0,-1 0 0,1 0 0,-1-1 0,1 1 0,0 0 0,0 0 0,77-42-1,-60 27-6,-18 15 7,0 0 0,1-1 0,-1 1 0,0 0 0,1 0 0,-1-1 0,0 1 0,0 0 0,1 0 0,-1-1 0,0 1 0,0 0 0,1-1 0,-1 1 0,0-1 0,0 1 0,0 0 0,0-1 0,0 1 0,1 0 0,-1-1 0,0 1 0,0-1 0,0 1 0,0 0 0,0-1 0,0 1 0,0-1 0,0 1 0,0 0 0,-1-1 0,1 1 0,0 0 0,0-1 0,0 1 0,0-1 0,-1 1 0,1 0 0,0-1 0,0 1 0,0 0 0,-1 0 0,1-1 0,0 1 0,-1 0 0,1-1 0,0 1 0,-1 0 0,1 0 0,0 0 0,-1-1 0,1 1 0,0 0 0,-1 0 0,1 0 0,0 0 0,-1 0 0,1 0 0,-1 0 0,1 0 0,0 0 0,-1 0 0,0 0 0,1 0 0,-6-2 0,0 1 0,0 0 0,0 0 0,0 1 0,-1 0 0,1 0 0,0 0 0,0 1 0,0 0 0,0 0 0,0 0 0,0 1 0,1 0 0,-1 0 0,0 1 0,1-1 0,-1 1 0,1 0 0,0 1 0,0-1 0,0 1 0,1 0 0,-7 8 0,7-9 0,1 0 0,-1 1 0,1 0 0,0 0 0,1 0 0,-1 0 0,1 0 0,-1 1 0,1-1 0,1 1 0,-1-1 0,1 1 0,-1 0 0,1 0 0,1-1 0,-1 1 0,1 0 0,0 0 0,0 0 0,0 0 0,0 0 0,1 0 0,0-1 0,0 1 0,0 0 0,1-1 0,0 1 0,0 0 0,4 6 0,-5-9 0,1 1 0,0 0 0,0-1 0,0 0 0,0 1 0,0-1 0,1 0 0,-1 0 0,1 0 0,-1 0 0,1-1 0,0 1 0,0-1 0,0 1 0,0-1 0,0 0 0,0 0 0,3 0-1,-1-1 1,0 1-1,0-1 1,0-1-1,0 1 1,0-1-1,-1 0 0,1 0 1,0 0-1,-1 0 1,9-5-1,2-2-2,1-1 1,-1 0-1,-1-1 0,0-1 0,17-17 0,-16 15-3,-5 4 4,0 0-1,-1 0 1,11-14 0,-19 21 2,1-1 0,0 1 0,-1-1 0,1 0 0,-1 1 0,0-1 0,0 0 0,0 0 0,0 0 0,0 0 0,-1 0 0,1 0 0,-1 0-1,0 0 1,0 0 0,0 0 0,0 0 0,-1 0 0,0-5 0,-1 5 0,1-1 0,-1 1 0,0 0 0,0 0 0,0 1 0,-1-1 0,1 0 0,-1 1 0,1-1 0,-1 1 0,0 0 0,0 0 0,0 0 0,0 0 0,0 1 0,0-1 0,-5-1 0,2 1 0,1 0 0,-1 0 0,0 1 0,-1-1 0,1 1 0,0 0 0,0 1 0,0 0 0,-7 0 0,9 1 1,0 0 0,0 0-1,0 0 1,0 1-1,0 0 1,0-1-1,0 1 1,1 1-1,-1-1 1,1 0 0,0 1-1,0 0 1,-1 0-1,2 0 1,-1 0-1,0 0 1,1 1 0,-1-1-1,1 1 1,-3 6-1,3-5 0,0 0 1,0-1-1,0 1 0,1 1 0,-1-1 1,1 0-1,1 0 0,-1 0 0,1 0 1,0 1-1,0-1 0,0 0 0,1 0 1,0 1-1,0-1 0,2 6 0,-2-9 0,0 1 0,1-1 0,-1 0 0,1 1 0,0-1 0,0 0 0,0 0 0,0 0 0,0 0 0,0 0 0,0-1 0,1 1 0,-1-1 0,1 1 0,-1-1 0,1 0 0,0 0 0,-1 0 0,1 0 0,0 0 0,0-1-1,-1 1 1,1-1 0,0 0 0,0 0 0,0 0 0,3 0 0,-2 0-1,0-1 1,0 1-1,-1-1 0,1 0 0,0 1 0,0-2 1,-1 1-1,1 0 0,-1-1 0,1 1 0,-1-1 1,0 0-1,1 0 0,-1-1 0,0 1 0,0-1 0,-1 1 1,1-1-1,4-5 0,-5 4 1,0 0-1,-1 0 1,1 0 0,-1 0-1,1-1 1,-1 1 0,0 0-1,-1-1 1,1 1 0,-1 0-1,0-1 1,0 1 0,0-1-1,-1 1 1,1-1 0,-1 1-1,0 0 1,-1 0 0,1-1-1,-1 1 1,1 0 0,-1 0-1,-1 0 1,1 1 0,0-1-1,-1 0 1,0 1-1,0-1 1,0 1 0,0 0-1,0 0 1,-1 1 0,1-1-1,-1 0 1,0 1 0,0 0-1,0 0 1,0 0 0,0 1-1,0-1 1,0 1 0,-7-1-1,7 2 1,1-1 0,-1 2 0,1-1 0,-1 0 0,0 1 0,1-1 0,-1 1 0,1 0 0,0 0 0,-1 1 0,1-1 0,0 1 0,0-1 0,0 1 0,0 0 0,0 0 0,0 1 0,0-1 0,1 0 0,-1 1 0,1 0 0,0 0 0,0-1 0,-3 6 0,1-2 0,0 0 0,1-1 0,0 1 0,0 0 0,1 1 0,0-1 0,0 0 0,0 1 0,1-1 0,0 1 0,0-1 0,0 10 0,2-13 0,-1 1 0,1-1 0,-1 1 0,1-1 0,0 1 0,0-1 0,1 0 0,-1 1 0,1-1 0,-1 0 0,1 0 0,0 0 0,0 0 0,1-1 0,-1 1 0,1 0 0,-1-1 0,1 0 0,0 1 0,0-1 0,0 0 0,0 0 0,0-1 0,0 1 0,0-1 0,1 0 0,-1 1 0,0-1 0,5 0 0,-1 0 0,0 0-1,0 0 0,0 0 1,0-1-1,1-1 0,-1 1 1,0-1-1,0 0 0,0-1 1,0 1-1,0-2 0,0 1 1,8-5-1,-6 3 0,-1-1-1,-1-1 0,1 1 1,-1-1-1,0-1 1,0 1-1,-1-1 1,0 0-1,0-1 1,9-15-1,-14 21 2,1-1-1,-1 0 1,0 1 0,0-1-1,0 0 1,0 1 0,0-1-1,-1 0 1,1 0 0,-1 0-1,0 0 1,0 0 0,0 0-1,0 1 1,0-1-1,0 0 1,-1 0 0,0 0-1,1 0 1,-1 1 0,0-1-1,0 0 1,-1 1 0,1-1-1,-1 1 1,1-1 0,-1 1-1,0-1 1,0 1 0,0 0-1,0 0 1,0 0-1,0 0 1,0 1 0,-1-1-1,1 0 1,-1 1 0,-5-3-1,5 3 1,0 0 0,0 0 0,-1 0 0,1 0 0,-1 0 0,1 0 0,-1 1 0,1 0 0,-1-1 0,1 2 0,-1-1 0,1 0 0,-1 1 0,1-1 0,0 1 0,-1 0 0,-3 2 0,5-3 0,1 0 0,0 0 0,0 1 0,0-1 0,0 1 0,0-1 0,0 1 0,0-1 0,0 1 0,0 0 0,1 0 0,-1-1 0,0 1 0,0 0 0,0 0 0,1 0 0,-1 0 0,1 0 0,-1 0 0,0 0 0,1 0 0,0 0 0,-1 0 0,1 0 0,-1 1 0,0 3 0,-1 0 0,0 1 0,0-1 0,1 1 1,-1 0-1,1-1 0,1 1 0,-1 0 0,1 10 0,0-12 0,1-1 0,-1 1-1,1-1 1,0 1 0,0-1 0,0 0 0,0 1 0,1-1 0,-1 0 0,1 0 0,0 0-1,0 0 1,0 0 0,0 0 0,4 4 0,45 40-16,-40-38 11,0 0 1,0 1-1,-1 1 0,0-1 0,-1 2 1,-1-1-1,14 25 0,-2 3-10,18 53-1,15 32-34,8 1-30,-60-123 72,0 0 0,5 3 0,-4-3 3,-4-13 26,1 10-19,1 0 0,-1 0-1,1 0 1,0 0 0,-1 0-1,0 0 1,1 0 0,-1 0-1,1 0 1,-1 1 0,0-1 0,0 0-1,0 0 1,1 0 0,-1 1-1,0-1 1,0 1 0,0-1-1,0 0 1,0 1 0,0 0-1,0-1 1,0 1 0,-2-1-1,2 1 1,-1 1 0,1-1 0,-1 0-1,1 0 1,0 1 0,-1-1-1,1 1 1,-1-1 0,1 1 0,0 0-1,0 0 1,-1-1 0,1 1 0,0 0-1,-2 2 1,-2 2 2,1 0 0,-1 1-1,1-1 1,0 1 0,1 0 0,-6 10-1,7-12-1,0 1-1,1-1 1,-1 1-1,1 0 1,0-1-1,0 1 1,0 0-1,0 0 0,1 0 1,0-1-1,0 1 1,1 0-1,-1 0 1,1 0-1,0-1 1,0 1-1,0 0 1,1-1-1,0 1 0,0-1 1,0 1-1,0-1 1,1 0-1,-1 0 1,1 0-1,0 0 1,1-1-1,-1 1 1,1-1-1,-1 0 0,1 0 1,5 4-1,-7-6-1,0 0 0,0 0 0,0 0 0,1 0 0,-1 0 0,0 0 0,0-1 0,0 1 0,1-1 0,-1 1 0,0-1 0,0 0 0,1 0 0,-1 0 0,0 0 0,1-1 0,-1 1 0,2-1 0,1 0 0,-1-1 0,0 0 0,1 0 0,-1 0 0,0 0 0,-1-1 0,1 1 0,5-6 0,1-2 0,0 0 0,-1-1 0,0 0 0,14-24 0,-22 32 0,1 1 0,0-1 0,-1 0 0,0 0 0,0 0 0,0 0 0,0 0 0,0 0 0,0 0 0,-1-1 0,0 1 0,1 0 0,-1 0 0,0 0 0,-1-1 0,1 1 0,-1 0 0,1 0 0,-1 0 0,0 0 0,0 0 0,0 0 0,-1 0 0,1 0 0,-1 0 0,1 0 0,-1 1 0,0-1 0,0 1 0,0-1 0,0 1 0,-1 0 0,1 0 0,-1 0 0,1 0 0,-1 0 0,0 0 0,0 1 0,1-1 0,-1 1 0,0 0 0,0 0 0,-1 0 0,1 0 0,-6 0 0,6 1 1,-1 0-1,1 1 0,-1-1 1,1 1-1,0-1 0,-1 1 1,1 0-1,0 1 0,0-1 1,0 1-1,-1-1 0,2 1 1,-1 0-1,0 0 0,0 0 1,1 0-1,-1 1 0,1-1 1,-1 1-1,1-1 0,0 1 1,-3 4-1,1 0 1,0-1 0,0 1 0,1 0 0,0 0 0,0 0 0,1 1 1,-1-1-1,-1 15 0,3-18-1,1 0 0,0 0 1,0 0-1,0 0 0,0 0 1,1 0-1,0 0 0,-1 0 1,1 0-1,1 0 0,-1 0 0,1 0 1,2 4-1,-3-6 0,0 0 0,1-1 0,-1 0 0,1 1 0,-1-1 1,1 0-1,-1 0 0,1 0 0,0 0 0,0 0 0,-1 0 0,1 0 0,0-1 0,0 1 0,0-1 0,0 1 0,0-1 0,0 0 1,0 1-1,0-1 0,0 0 0,0 0 0,0-1 0,0 1 0,0 0 0,0-1 0,0 1 0,2-2 0,4 0-1,0-1 0,-1 0-1,1 0 1,-1-1 0,11-7-1,-16 10 2,1-1 0,-1 0-1,1 0 1,-1 0-1,0 0 1,0 0-1,0 0 1,0-1 0,0 1-1,0 0 1,-1-1-1,1 0 1,-1 1-1,0-1 1,0 0 0,0 0-1,0 0 1,1-3-1,-3 4 1,1 0 0,0-1 0,-1 1 0,1 0 0,-1 0 0,0 0 0,0 0 0,1 1 0,-1-1 0,0 0 0,-1 0 0,1 0 0,0 1 0,0-1 0,-1 1 0,1-1 0,-1 1 0,1-1 0,-1 1 0,0 0 0,0 0 0,1 0 0,-1 0 0,0 0 0,0 0 0,0 0 0,-4 0 0,1-1 0,0 0 0,-1 1 0,1 0 0,-1 0 0,1 0 0,-1 1 0,1-1 0,-1 1 0,-7 1 0,-21 8 0,22-1 0,12-7 1,-1 0-1,0 0 0,1 0 1,-1 0-1,1 0 0,-1 0 1,1 0-1,-1 0 0,1 0 1,0 0-1,0 0 0,-1 0 1,1 0-1,0 0 0,0 0 1,0 0-1,0 0 0,0 0 0,0 0 1,1 0-1,-1 1 0,0-1 1,0 0-1,1 0 0,-1 0 1,1 0-1,-1 0 0,1 0 1,-1-1-1,1 1 0,-1 0 1,1 0-1,0 0 0,0 0 1,-1-1-1,1 1 0,0 0 1,0-1-1,0 1 0,0-1 1,0 1-1,0-1 0,0 1 0,0-1 1,0 1-1,0-1 0,0 0 1,0 0-1,2 1 0,1-1 0,1 1 0,-1-1 0,0 0 0,1 0 0,-1 0 0,0-1 0,1 1 0,-1-1 0,0 0 0,8-3 0,38-18 0,-43 18 0,2 0 0,-1-1 0,1 0 0,-1-1 0,-1 1 0,1-2 0,10-10 0,-11 7 0,-7 10 0,0-1 0,0 1 0,0-1 0,0 1 0,1 0 0,-1-1 0,0 1 0,0-1 0,0 1 0,0-1 0,0 1 0,-1-1 0,1 1 0,0 0 0,0-1 0,0 1 0,0-1 0,0 1 0,-1-1 0,1 1 0,0 0 0,0-1 0,-1 0 0,-1 0 1,1 0-1,-1 0 0,0 0 0,0 0 1,0 0-1,0 0 0,0 0 1,0 0-1,0 1 0,0-1 0,0 1 1,0 0-1,0-1 0,0 1 0,-1 0 1,1 0-1,0 1 0,0-1 1,0 0-1,0 1 0,-4 0 0,-46 17 9,49-16-9,-9 2 2,10-3-2,0-1 0,0 1 1,1 0-1,-1 0 0,0 0 0,1 0 1,-1 0-1,1 0 0,-1 0 1,-1 2-1,-33 42 20,35-41-13,-2 5-6,2 0-1,1-9 0,0 1 0,0-1 0,0 1 0,0-1 0,0 1 0,0-1 0,0 1 0,0-1 0,1 1 0,-1-1 0,0 1 0,0-1 0,0 1 0,1-1 0,-1 1 0,0-1 0,0 1 0,1-1 0,-1 1 0,0-1 0,1 0 0,-1 1 0,1-1 0,-1 0 0,0 1 0,1-1 0,-1 0 0,1 1 0,-1-1 0,1 0 0,-1 0 0,1 0 0,-1 0 0,1 1 0,-1-1 0,1 0 0,0 0 0,-1 0 0,4 1 0,0 0 0,0 0 0,0-1 0,0 1 0,0-1 0,0 0 0,-1 0 0,1 0 0,0 0 0,0-1 0,0 0 0,0 0 0,0 0 0,-1 0 0,1 0 0,6-4 0,11-2 0,27-5-2,86-9-1,-14 3-1,-109 16 2,-1 0-1,1 0 1,0 2 0,0-1 0,16 2-1,-23 0 2,0 0 0,0-1-1,0 2 1,0-1-1,0 0 1,0 1 0,0 0-1,0-1 1,-1 2-1,1-1 1,-1 0 0,1 1-1,-1-1 1,0 1 0,0 0-1,5 7 1,-7-8-4,14 12-5,-14-12 23,5-21 3,0 11-16,1 2 2,-7 4-1,1 0 1,-1 0 0,0 0-1,1 0 1,-1 0-1,0 0 1,0 0 0,-1 0-1,1-3 1,-1-2 3,7-24-4,-4 24 0,0 1-1,-1 0 0,0-1 0,0-6 1,-1 12-1,0-1 1,0 1 0,0 0 0,0 0 0,0 0-1,0 0 1,0 0 0,0 0 0,0 0-1,-1-1 1,1 1 0,0 0 0,-1 0-1,1 0 1,-1 0 0,1 0 0,-1 0 0,-1-1-1,2 2 1,-1 0-1,1 0 0,-1 0 0,1 0 1,-1 0-1,1 0 0,-1 0 0,1 0 1,-1 0-1,1 0 0,-1 0 0,1 1 1,-1-1-1,1 0 0,-1 0 1,1 0-1,-1 1 0,1-1 0,-1 0 1,1 1-1,-1-1 0,1 0 0,0 1 1,-1-1-1,1 0 0,-1 1 0,-26 37 7,25-36-6,-4 10 0,-1-1 0,1 2 0,1-1 0,0 1 0,1 0 0,0 0 0,1 0 0,1 0-1,-2 24 1,4-35-1,0-1 0,1 1 0,-1 0 0,0 0 0,1-1 0,0 1 0,-1 0 0,1-1 0,0 1 0,0 0 0,0-1 0,0 1 0,0-1 0,0 0 0,0 1 0,0-1 0,1 0-1,-1 1 1,0-1 0,1 0 0,-1 0 0,1 0 0,-1-1 0,1 1 0,2 1 0,-1-2-1,-1 1 0,1-1 1,-1 0-1,1 0 0,-1 0 0,1 0 0,-1-1 0,1 1 1,-1-1-1,1 1 0,-1-1 0,0 0 0,1 0 0,-1 0 0,5-3 1,-3 2-1,-1-2 1,1 1 0,0 0-1,-1-1 1,1 1 0,-1-1 0,5-8-1,-3 4 1,0-1 1,-1 0-1,0 0 0,-1 0 0,0-1 0,0 1 0,3-20 0,-6 10 0,-6 4 0,6 14 0,-1 1 0,1-1 0,0 1 0,-1-1 0,0 1 0,1-1 0,-1 1 0,1-1 0,-1 1 0,1-1 0,-1 1 0,0-1 0,1 1 0,-1 0 0,0 0 0,0-1 0,1 1 0,-1 0 0,0 0 0,1 0 0,-1 0 0,0 0 0,0 0 0,1 0 0,-1 0 0,0 0 0,-1 0 0,0 1 0,0 0 0,0 0 0,0 0 0,0 0 0,0 0 0,0 0 0,1 1 0,-1-1 0,-2 3 0,-3 3 0,1 1 0,-1-1 0,-7 15 0,8-9 0,0 0 0,1 0 0,0 1 0,1 0 0,1 0 0,0 0 0,1 0 0,1 0 0,0 1 0,0-1 0,2 1 0,0-1 0,0 0 0,5 18 0,-5-28 0,0 1 0,0-1 0,0 0 0,1 0 0,-1-1 0,1 1 0,0 0 0,0 0 0,1-1 0,2 4 0,-4-6 0,0 0 0,0 0 0,0-1 0,0 1 0,0 0 0,1-1 0,-1 1 0,0-1 0,0 1 0,1-1 0,-1 0 0,0 1 0,0-1 0,1 0 0,-1 0 0,0 0 0,1 0 0,-1 0 0,0 0 0,1 0 0,-1-1 0,0 1 0,0 0 0,1-1 0,-1 1 0,0-1 0,0 1 0,0-1 0,1 0 0,-1 0 0,0 1 0,0-1 0,0 0 0,0 0 0,0 0 0,0-1 0,11-9 0,-1 1 0,-1-2 0,0 0 0,0 0 0,-1-1 0,-1 0 0,12-23 0,-17 29 0,1 0 0,-1-1 0,0 1 0,-1-1 0,0 0 0,0 0 0,-1 0 0,0 0 0,0 0 0,-1 0 0,0 0 0,0 0 0,-1 0 0,0 0 0,0 0 0,-5-14 0,6 21 0,-1 0 0,1-1 0,-1 1 0,0 0 0,1-1 0,-1 1 0,0 0 0,0 0 0,0 0 0,0 0 0,0 0 0,0 0 0,0 0 0,0 0 0,0 0 0,-1 0 0,1 0 0,-3 0 0,3 0 0,0 1 0,0 0 0,0 0 0,0 0 0,-1 0 0,1 0 0,0 0 0,0 1 0,0-1 0,0 0 0,-1 1 0,1-1 0,0 0 0,0 1 0,0-1 0,0 1 0,0 0 0,-1 0 0,-2 2 0,1 0 0,0 1 0,-1-1 0,1 1 0,0-1 0,1 1 0,-1 0 0,1 0 0,-4 8 0,-1 6 0,2-10 0,2 1 0,-1-1 0,1 1 0,1 0 0,0 0 0,0 0 0,0 12 0,4-11 0,6 3 0,0-4 0,-8-9 0,1 0 0,-1 0 0,0 0 0,1 1 0,-1-1 0,0 0 0,1 0 0,-1 0 0,0 0 0,0 0 0,1 0 0,-1 0 0,0 0 0,1 0 0,-1 0 0,0 0 0,1 0 0,-1 0 0,0 0 0,1 0 0,-1 0 0,0-1 0,0 1 0,1 0 0,-1 0 0,0 0 0,1-1 0,2 0 0,-2 1 0,-1 0 0,0 0 0,0 0 0,1 0 0,-1-1 0,0 1 0,0 0 0,1 0 0,-1 0 0,0 0 0,0 0 0,1-1 0,-1 1 0,0 0 0,0 0 0,0 0 0,1-1 0,-1 1 0,0 0 0,0 0 0,0-1 0,0 1 0,0 0 0,1-1 0,-1 1 0,0 0 0,0 0 0,0-1 0,0 1 0,2-35 0,0 24 0,3 2 0,-8-1 0,3 10 0,0 0 0,0-1 0,0 1 0,0-1 0,-1 1 0,1 0 0,0-1 0,0 1 0,0 0 0,0-1 0,0 1 0,0-1 0,0 1 0,1 0 0,-1-1 0,0 1 0,0 0 0,0-1 0,0 1 0,0 0 0,1-1 0,-1 1 0,0 0 0,1-1 0,1-2 0,1 1 0,-1 0 0,1 0 0,0 0 0,0 0 0,0 0 0,0 1 0,1-1 0,-1 1 0,0 0 0,0 0 0,1 0 0,-1 0 0,1 1 0,5-1 0,7 0-2,0 1 0,17 1 0,154 20-16,-179-20 14,0 0 0,0-1 0,0 0 0,0 0 0,0-1 0,-1 0 0,1 0 0,0-1 0,0 0 0,-1 0 0,1-1 0,-1 0 0,12-7 0,-6 2-4,-2-1 2,-3 2 6,-7 6 54,1-3-47,4-11-4,-1 0 1,0 0-1,-1-1 1,0 0-1,-2 0 1,0 0-1,0 0 1,-2 0-1,0 0 1,-1 0-1,-4-24 0,-6 11 37,1 62-24,9-28-16,1 0-1,-1 0 1,1 0-1,0 1 1,0-1-1,0 0 1,1 0-1,0 0 0,0 0 1,0 0-1,1 0 1,0 0-1,0 0 1,0 0-1,0-1 1,6 8-1,-4-4-6,-4-7 7,0-1 0,0 0 0,0 1-1,0-1 1,0 0 0,0 1-1,0-1 1,1 0 0,-1 1 0,0-1-1,0 0 1,0 1 0,0-1 0,1 0-1,-1 1 1,0-1 0,0 0-1,1 0 1,-1 1 0,0-1 0,1 0-1,-1 0 1,0 0 0,1 1 0,-1-1-1,0 0 1,1 0 0,0 0-1,0 0 1,0 0-1,0 0 1,0 0 0,0 0-1,0 0 1,0 0-1,0 0 1,0-1-1,0 1 1,0 0-1,0-1 1,0 1-1,0-1 1,0 1-1,0-1 1,0 0-1,0 1 1,-1-1 0,1 0-1,0 1 1,0-1-1,-1 0 1,1 0-1,0 0 1,-1 0-1,1 0 1,-1 0-1,1 0 1,-1 0-1,1 0 1,-1 0 0,0-1-1,2-2 0,2-6 1,-2 6 0,0 1 0,0-1 0,-1 0 0,0 1 0,0-1 0,0 0 0,0 0 0,0-4 0,-1 7 0,-1-1 0,1 1 0,0-1 0,-1 1 0,1 0 0,-1-1 0,1 1 0,-1 0 0,0-1 0,0 1 0,1 0 0,-1 0 0,0 0 0,0 0 0,0 0 0,0 0 0,0 0 0,-1 0 0,1 0 0,0 0 0,0 1 0,-1-1 0,1 0 0,0 1 0,-1-1 0,1 1 0,-2-1 0,0 1 1,0-1-1,-1 1 0,1 0 1,0 0-1,0 0 1,0 1-1,0-1 0,0 1 1,0-1-1,0 1 0,0 0 1,0 0-1,0 1 0,0-1 1,0 0-1,1 1 0,-1 0 1,1 0-1,-1 0 0,1 0 1,0 0-1,-1 0 1,-1 3-1,2-3 0,1-1 0,-1 1 1,1-1-1,-1 1 0,1 0 0,0-1 0,0 1 1,0 0-1,0 0 0,0 0 0,0 0 0,0 0 1,1 0-1,-1 0 0,1 0 0,-1 0 1,1 1-1,0-1 0,0 0 0,0 0 0,0 0 1,0 0-1,0 0 0,1 1 0,-1-1 0,1 0 1,0 0-1,-1 0 0,1 0 0,0 0 1,0 0-1,0 0 0,0-1 0,3 4 0,-2-4 0,0 1 0,1 0 0,-1-1 0,1 0 0,-1 0 0,1 1 0,0-2 0,0 1 0,-1 0 0,1 0 0,0-1 0,0 0 0,0 1 0,0-1 0,0 0 0,3-1 0,-2 1 0,1 0 0,-1-1 0,0 0 0,0 0 0,1 0 0,-1 0 0,0-1 0,0 1 0,0-1 0,5-3 0,-5 1 0,0 1 0,-1-1 0,1 0 0,-1 0 0,1-1 0,-1 1 0,0 0 0,-1-1 0,1 0 0,2-7 0,-4 11 0,-1-1 0,1 1 0,-1-1 0,1 1 0,-1-1 0,1 0 0,-1 1 0,0-1 0,0 1 0,0-1 0,0 0 0,0 1 0,0-1 0,0 0 0,-1 1 0,1-1 0,-1 0 0,1 1 0,-1-1 0,1 1 0,-1-1 0,0 1 0,0-1 0,0 1 0,0 0 0,0-1 0,0 1 0,0 0 0,0 0 0,0 0 0,-1 0 0,1 0 0,0 0 0,-1 0 0,1 0 0,-1 0 0,-2 0 0,2 0 1,-1 0-1,0 1 0,1-1 0,-1 1 0,1 0 0,-1 0 0,0 0 1,1 0-1,-1 0 0,0 0 0,1 1 0,-1-1 0,1 1 0,-1 0 1,1 0-1,-1 0 0,1 0 0,0 0 0,-1 1 0,1-1 1,0 1-1,0-1 0,0 1 0,0 0 0,0 0 0,0 0 0,1 0 1,-1 0-1,-2 4 0,1-2 0,1 0 0,-1 0 0,1 0 1,0 1-1,0-1 0,1 0 0,-1 1 1,1 0-1,0-1 0,0 1 0,0 0 0,1-1 1,0 1-1,0 0 0,1 9 0,-1-13 0,0 0 0,0 1-1,0-1 1,0 0 0,0 0-1,1 0 1,-1 0-1,0 0 1,1 0 0,-1 0-1,1 0 1,-1 0 0,1 0-1,0 0 1,-1 0-1,1 0 1,0 0 0,0 0-1,-1 0 1,1-1 0,0 1-1,0 0 1,0-1 0,0 1-1,0-1 1,0 1-1,0-1 1,0 1 0,0-1-1,0 1 1,1-1 0,-1 0-1,0 0 1,0 0-1,0 0 1,0 0 0,0 0-1,2 0 1,10 1-8,-13-1 7,1 0 1,-1 0 0,1 0-1,-1 0 1,1 1 0,0-1-1,-1-1 1,1 1 0,-1 0-1,1 0 1,-1 0 0,1 0-1,-1 0 1,1 0 0,-1-1-1,1 1 1,-1 0 0,1 0-1,-1-1 1,0 1 0,1-1-1,0 0 1,-1 0 0,1 0 0,-1 0 0,0 0 0,1 0 0,-1 0 0,0-1 0,0 1 0,0 0-1,0 0 1,0 0 0,0 0 0,0-1 0,-1 1 0,1 0 0,0 0 0,-1 0 0,1 0 0,0 0 0,-1 0 0,0 0-1,0-2 1,-6-10 0,7 13 0,0-1 0,-1 1 0,1-1 0,0 1 0,0-1 0,-1 1 0,1 0 0,0-1 0,0 1 0,-1 0 0,1-1 0,0 1 0,-1 0 0,1-1 0,-1 1 0,1 0 0,-1 0 0,1 0 0,0-1 0,-1 1 0,1 0 0,-1 0 0,1 0 0,-1 0 0,0 0 0,-2 1 1,1 1-1,-1-1 1,1 1 0,0 0-1,0 0 1,-1 0-1,1 0 1,1 0-1,-1 1 1,0-1-1,-2 4 1,-3 6 0,5 1-1,4-3 0,-2-10 0,0 1 0,1-1 0,-1 0 0,1 0 0,-1 1 0,0-1 0,1 0 0,-1 0 0,0 0 0,1 0 0,-1 0 0,1 0 0,-1 0 0,0 0 0,1 0 0,-1 0 0,1 0 0,-1 0 0,0 0 0,1 0 0,-1 0 0,1 0 0,-1 0 0,3-2 0,-1 1 0,1 0 0,-1-1 0,1 0 0,-1 1 0,0-1 0,0 0 0,0 0 0,0 0 0,0-1 0,0 1 0,-1 0 0,1-1 0,-1 1 0,0-1 0,0 1 0,1-1 0,0-3 0,-1-4 0,-1 9 0,1 1 1,-1 0-1,0-1 0,0 1 0,0-1 0,0 1 0,0-1 0,0 1 0,0-1 0,0 1 1,0 0-1,0-1 0,0 1 0,0-1 0,0 1 0,0-1 0,-1 1 0,1-1 0,0 1 0,0 0 1,0-1-1,-1 1 0,1-1 0,0 1 0,0 0 0,-1-1 0,1 1 0,0 0 0,-1-1 1,1 1-1,0 0 0,-1 0 0,1-1 0,-1 1 0,1 0 0,0 0 0,-1 0 0,1-1 0,-1 1 1,1 0-1,-1 0 0,1 0 0,-1 0 0,1 0 0,0 0 0,-1 0 0,1 0 0,-1 0 1,0 0-1,-12 8 4,13-8-4,0 0 0,-5 5 0,1 1 1,0 0-1,1 0 1,0 0-1,-1 1 1,2-1-1,-1 1 1,1 0-1,0-1 0,0 1 1,1 0-1,0 0 1,0 9-1,1-13 0,0 0 0,1 0 0,0 0 0,-1 1 0,1-1 0,0 0 0,0 0 0,1 0 0,-1-1 0,4 7 0,-5-8 0,1 0 0,0 0 0,-1 0 0,1 0 0,0 1 0,0-1 0,0 0 0,0 0 0,0 0 0,0-1 0,0 1 0,0 0 0,0 0 0,0 0 0,1-1 0,1 2 0,9-6 0,-10 2 0,1 1 0,0 0 0,1-1 0,-1 0 0,0 0 0,0 0 0,-1 0 0,1 0 0,0-1 0,-1 1 0,1-1 0,-1 0 0,0 0 0,0 1 0,0-2 0,0 1 0,0 0 0,-1 0 0,0 0 0,1-1 0,-1 1 0,0-1 0,-1 1 0,1-1 0,-1 1 0,1-1 0,-1 1 0,0-1 0,0 1 0,-1-1 0,1 1 0,-1-1 0,0 1 0,-1-5 0,-5-3 0,-3 2 2,2 3 4,7 4 26,-21 34-16,-7 52-16,9-26 0,-35 76 0,-55 62 0,16-32 0,92-157 0,2-6 0,0 0 0,-1 1 0,0-1 0,1 1 0,-1-1 0,0 0 0,0 1 0,0-1 0,1 0 0,-1 0 0,-1 0 0,1 0 0,0 0 0,0 0 0,-2 2 0,2-3 0,1 0 0,0 1 0,0-1 0,0 0 1,0 0-1,-1 1 0,1-1 0,0 0 0,0 0 0,-1 0 0,1 0 0,0 1 0,0-1 0,-1 0 0,1 0 0,0 0 0,0 0 0,-1 0 0,1 0 0,0 0 0,-1 0 0,1 0 0,0 0 0,0 0 0,-1 0 0,1 0 0,0 0 0,-1 0 0,1 0 0,0 0 0,0 0 0,-1 0 0,1 0 0,0 0 0,-1 0 0,1 0 0,0-1 0,0 1 0,0 0 0,-1 0 0,1 0 1,0-1-1,0 1 0,-1 0 0,1 0 0,0 0 0,0-1 0,0 1 0,0 0 0,0 0 0,-1-1 0,1 1 0,0 0 0,0-1 0,0 1 0,0 0 0,0 0 0,0-1 0,-2-3 13,0 1-9,0 0-1,0 0 1,0 0-1,0 0 1,1-1-1,-3-5 1,3 5-1,-1 0 0,1 0 0,-1 1 0,0-1 0,0 0 1,-1 1-1,1-1 0,-1 1 0,-5-6 0,4 6-2,-1-1 1,0 1-1,0 0 0,-1 0 1,1 0-1,-1 1 0,1-1 1,-1 1-1,0 1 0,0-1 1,-6 0-1,10 2-1,0 0 1,0 0-1,-1 0 1,1 0-1,0 1 1,0-1-1,0 1 1,0-1-1,-1 1 1,1 0-1,0 0 1,0-1-1,0 2 1,1-1-1,-1 0 1,0 0-1,0 1 0,1-1 1,-1 0-1,0 1 1,1 0-1,0-1 1,-1 1-1,1 0 1,0 0-1,0 0 1,0 0-1,0 0 1,0 0-1,0 0 1,1 0-1,-1 0 1,0 5-1,-10 58 2,10-59-3,1 0 1,0 0 0,0 0 0,0 0 0,1 0 0,0 1 0,0-1 0,4 9 0,-5-13 0,1-1 0,0 1 0,0-1 0,0 0 0,0 1 0,0-1 0,0 0 0,0 0 0,0 0 0,0 0 0,1 0 0,-1 0 0,0 0 0,1 0 0,-1 0 0,0-1 0,1 1 0,-1-1 0,1 1 0,-1-1 0,1 1 0,0-1 0,-1 0 0,1 0 0,-1 0 0,1 0 0,0 0 0,-1 0 0,1 0 0,-1 0 0,1-1 0,-1 1 0,1-1 0,-1 1 0,1-1 0,2-1 0,3-1-1,0 0 1,0-1-1,0 1 0,-1-2 0,1 1 0,5-6 0,-7 6 0,-1-1 0,1 1 1,-1-1-1,0 0 0,0 0 0,0 0 1,-1-1-1,0 1 0,0-1 1,0 0-1,1-7 0,-3 11 1,-1-1 0,1 1 0,-1 0 0,0-1 0,0 1 0,0-1 0,0 1 0,0 0 0,-1-1 0,1 1 0,-1-1 0,1 1 0,-1 0 0,0 0 0,0-1 0,0 1 0,0 0 0,0 0 0,-1 0 0,1 0 0,-1 0 0,1 0 0,-1 1 0,0-1 0,1 1 0,-1-1 0,0 1 0,0-1-1,0 1 1,0 0 0,-1 0 0,-2-1 0,2 0 0,0 1 0,0 0 0,0-1 0,0 1 0,0 1 0,-1-1 0,1 0 0,0 1 0,-1 0 0,1-1 0,0 1 0,-1 1 0,1-1 0,-1 0 0,1 1 0,0 0 0,0 0 0,-1 0 0,1 0 0,0 0 0,0 1 0,0-1 0,0 1 0,0 0 0,1 0 0,-1 0 0,-4 4 0,0 2 0,0-1 0,1 1 0,1-1 0,-1 2 0,1-1 0,0 1 0,1-1 0,-5 14 0,8-18 0,0 0 0,1 1 0,-1-1 0,1 0 0,-1 0 0,1 1 0,1-1 0,-1 0 0,0 0 0,1 1 0,2 6 0,-3-9 0,1 0 0,0 0 0,-1 0 0,1 0 0,0-1 0,0 1 0,0 0 0,0 0 0,0 0 0,0-1 0,1 1 0,-1-1 0,0 1 0,1-1 0,-1 0 0,1 1 0,0-1 0,-1 0 0,1 0 0,0 0 0,0 0 0,0 0 0,0-1 0,0 1 0,-1 0 0,4 0 0,1-1 0,0-1 0,0 1 0,-1-1 0,1 0 0,0-1 0,-1 1 0,1-1 0,-1 0-1,0 0 1,1-1 0,-1 0 0,0 0 0,-1 0 0,1 0 0,0-1 0,7-8 0,0 0-2,-1-1 1,0 0 0,-1-1 0,14-24-1,-23 35 2,1 0 0,-1 0 0,0 0 0,0 0 0,-1 0 0,1 0 0,0 0 0,-1 0 0,0-1 0,0 1 0,0 0 0,0 0 0,0 0 0,-1 0 0,0-1 0,1 1 0,-1 0 0,0 0 0,0 0 0,-1 0 0,1 1 0,-1-1 0,-2-3 0,3 3 0,-1 1 0,1 0 0,-1 0 0,0 0 0,0 0 0,0 1 0,0-1 0,0 0 0,0 1 0,0 0 0,0-1 0,-1 1 0,1 0 0,0 0 0,-1 0 0,1 0 0,-1 1 0,1-1 0,-1 1 0,0-1 0,1 1 0,-1 0 0,1 0 0,-1 0 0,0 1 0,1-1 0,-1 0 0,-3 2 0,1 0 0,0 0 0,0 0 0,1 1 0,-1-1 0,1 1 0,-1 0 0,1 0 0,0 1 0,-5 5 0,6-6 0,1-1 0,0 1 0,0 0 0,0-1 0,1 1 0,-1 0 0,1 0 0,0 0 0,-1 1 0,2-1 0,-1 0 0,0 0 0,0 0 0,1 1 0,0-1 0,0 7 0,1-7-3,0 1 0,0-1 0,1 1-1,-1-1 1,1 1 0,4 5 0,-1-6 1,-11-3 2,-3 0 0,0 0 0,0-1 0,1-7 0,7 6 0,-1-1 0,1 0 0,-1 1 0,1-1 0,0 0 0,0 0 0,0 0 0,1 0 0,-1 1 0,1-1 0,-1 0 0,1 0 0,0 0 0,0-4 0,1-6 0,0-168 0,2 15 0,-35-217 0,29 361 1,-1 0-1,-1-1 0,-1 2 0,-10-24 1,16 43 5,-2 0 1,-5-7-6,6 0-1,1 7 0,0 0 0,0 0 0,0 0 0,0 0 0,-1 1 0,1-1 0,0 0 0,-1 0 0,1 0 0,-2-2 0,-1-5 0,1-23 0,2 19 0,-1 0 0,0 0 0,-1 0 0,-1 0 0,0 1 0,-1-1 0,-7-18 0,-6-17 0,12 39 0,-4 1 0,0 6 0,0 7 0,7 0 0,0-1 0,0 0-1,0 0 1,1 1-1,-1-1 1,1 1-1,0-1 1,1 1-1,-1 9 1,0-2-4,1 1-1,3 19 1,-3-30-3,2-3 6,1 0 0,-1 1 0,1-1 0,-1 0-1,0 0 1,1 0 0,-1-1 0,0 1 0,0 0-1,0-1 1,0 0 0,0 1 0,0-1 0,0 0-1,-1 0 1,1 0 0,-1 0 0,1 0 0,-1 0 0,2-4-1,0 0 1,0 0-1,0 0 0,-1 0 1,0 0-1,0-1 0,0 1 0,1-8 1,-3 12 0,0 1 1,0-1-1,0 0 1,0 1-1,0-1 1,0 0-1,0 1 1,0-1-1,0 0 1,-1 1-1,1-1 1,-1 1-1,1-1 1,-1 0-1,-1-1 1,-6-6-2,5 9 2,1-1 0,-1 0 0,1 0 0,-1 1 0,1 0 0,-1-1 0,1 1 0,-1 0 0,1 0 0,-1 0 0,1 1 0,-1-1 0,0 1 0,1-1 0,0 1 0,-1 0 0,1 0 0,-1 0 0,1 0 0,0 0 0,0 1 0,0-1 0,-1 1 0,-1 1 0,-7 6 3,0 0-1,-17 21 1,27-29-3,-4 5 2,0 0 0,1 0 0,0 0 0,0 0 0,0 1 0,1 0 0,0 0 0,-3 11 0,5-16-2,1-1 0,0 1 1,-1 0-1,1 0 0,0 0 1,0-1-1,0 1 1,0 0-1,1 0 0,-1 0 1,0-1-1,1 1 0,-1 0 1,1 0-1,0-1 0,1 4 1,-1-4-1,1 1 0,-1-1 0,1 1 0,-1-1 0,1 0 0,0 0 0,0 0 0,-1 0 0,1 0 0,0 0 0,0 0 0,0 0 0,0-1 0,0 1 0,0-1 0,0 0 0,0 1 0,3-1 0,0 0 0,-1 0 0,0-1 0,1 0 0,-1 1 0,0-1 1,0-1-1,1 1 0,-1 0 0,0-1 0,0 0 0,-1 0 0,1 0 0,0-1 0,-1 1 0,1-1 0,-1 0 0,0 0 0,4-5 0,7-8-1,0 0-1,16-29 1,-19 29-2,-10 14 2,8-11-1,-1 0 0,-1 0 0,7-17 0,-12 28 2,-1-1 0,0 0 0,0 1 0,0-1 0,-1 0 0,1 0 0,-1 0 0,1 0 0,-1 0 0,0 1 0,0-1 0,0 0 0,-1 0 0,1 0 0,-1 0 0,1 0 0,-1 0 0,0 1 0,0-1 0,0 0-1,0 1 1,-1-1 0,-2-4 0,3 7 0,0-1 0,0 0 0,0 1 0,0-1 0,0 1 0,0 0 0,0-1 0,0 1 0,0 0 0,0-1 0,0 1 0,0 0 0,0 0 0,0 0 0,0 0 0,0 0 0,-1 0 0,1 0 0,0 1 0,0-1 0,0 0 0,0 1 0,0-1 0,0 0 0,0 1 0,0-1 0,0 1 0,-1 0 0,-27 19 2,24-16-1,0 1 1,0-1 0,0 1 0,0 0-1,1 1 1,-7 8 0,9-10-2,1 0 0,-1-1 0,1 1 0,-1 0 0,1 0 0,0 0 0,1 1 0,-1-1 1,1 0-1,-1 0 0,1 0 0,0 1 0,1-1 0,1 7 0,3 2-7,7-3-1,-4-7 0,-5-1 2,5 1 4,-9-10 2,-9 4 0,3 3 1,-7 4-2,-20 16 7,26-15-4,1 0-3,5-3-6,16-14-17,46-52 5,-37 38 13,44-39 1,-28 37 2,2 1 1,1 2 0,68-29 0,61-36 1,-108 46 1,77-71 0,-29 22 0,-85 72 0,67-48 2,-91 68 12,-2 0-16,1 1 8,0-1 0,-1 1-1,1 0 1,-1-1 0,1 1 0,-1-1 0,1 1-1,-1-1 1,1 1 0,-1-1 0,1 1 0,-1-1-1,1 0 1,-1 1 0,0-1 0,0 1 0,1-1-1,-1 0 1,0 1 0,0-1 0,0 0 0,0 1-1,1-1 1,-1-1 0,-2-4 40,0 3 5,-4 6-41,0 4-2,-1 0 1,1 0 0,1 0-1,0 1 1,-7 13 0,4-9 0,3-2-4,0-1 1,1 1-1,0 1 1,0-1-1,-2 11 0,5-15-2,-1-1 0,1 1 0,1-1-1,-1 1 1,1 0 0,0-1 0,1 1-1,-1 0 1,1-1 0,0 1 0,2 7-1,-2-11-1,0 0 0,0-1-1,1 1 1,-1 0-1,0-1 1,0 1-1,1-1 1,-1 1-1,1-1 1,-1 0 0,1 0-1,0 0 1,-1 0-1,1 0 1,0 0-1,0 0 1,0 0 0,0-1-1,-1 1 1,1-1-1,0 1 1,0-1-1,0 0 1,0 0-1,0 0 1,0 0 0,0 0-1,3-1 1,2 1 0,0-2 0,1 1 1,-1-1-1,0 0 0,-1 0 0,9-4 1,-8 2-1,0 0 0,-1 0 0,1 0 0,-1 0 0,-1-1 0,1 0 0,0-1 0,-1 1 0,0-1 0,0 0 0,-1 0 0,7-13 0,-9 16-1,-1 0 0,0 0 0,0-1 1,0 1-1,0-1 0,0 1 0,-1 0 1,1-1-1,-1 0 0,0 1 1,0-1-1,0 1 0,-1-1 0,1 1 1,-1-1-1,0 1 0,0 0 0,0-1 1,-1 1-1,1 0 0,-1 0 1,1 0-1,-1 0 0,0 0 0,0 0 1,-1 0-1,1 1 0,0-1 0,-1 1 1,-3-4-1,1 2 2,0 0 0,0 0 0,0 0 0,0 1 0,-1-1 0,1 1 0,-1 0 0,0 1 0,0 0 0,0 0 0,0 0 0,0 0 0,-1 1 0,1 0 0,0 1 0,-1-1 0,1 1 0,-1 0 0,1 1 0,0-1 0,-1 1 0,1 1 0,0-1 0,0 1 0,0 0 0,0 1 0,0-1 0,0 1 0,1 0 0,-1 0 0,-9 9 0,9-7 0,0 0 1,1 0-1,-1 1 0,1 0 1,0 0-1,1 0 0,0 1 0,-6 11 1,8-14-2,0 1 0,0-1 1,0 1-1,1 0 1,0-1-1,0 1 0,0 0 1,1 0-1,0 0 0,0 0 1,0-1-1,0 1 1,1 0-1,1 8 0,-1-11 0,0 1-1,0-1 0,0 0 0,0 0 1,0 0-1,0 0 0,1 0 0,-1 0 1,1 0-1,-1 0 0,1-1 1,0 1-1,0-1 0,0 1 0,0-1 1,0 0-1,2 2 0,1-1 1,-1 0-1,1-1 1,0 0 0,-1 1-1,1-1 1,0-1 0,10 1-1,-4-1 1,0 0 0,0-2 0,1 1 0,-1-1 0,0-1-1,16-6 1,-18 5-1,-1 0 0,0 0 0,0-1 0,-1-1 0,0 1 0,0-1 0,11-11 0,-15 14 0,-1 0 0,1-1 0,0 1 0,-1 0 0,1-1 0,-1 1 0,0-1 0,0 0 0,-1 0 0,1 0 0,-1 0 0,0 0 0,0 0 0,0 0 0,0 0 0,-1 0 0,1 0 0,-2-7 0,1 8 1,-1 1 0,0-1-1,0 1 1,-1 0-1,1-1 1,0 1-1,-1 0 1,0 0 0,1 0-1,-1 0 1,0 0-1,0 0 1,0 0 0,0 1-1,0-1 1,-4-1-1,0-1 3,0 1 0,0 0 0,0 1 0,-13-5-1,13 6 1,1 0 0,-1 1 0,0-1-1,1 1 1,-1 0 0,0 0 0,1 1-1,-1 0 1,0 0 0,1 0-1,-1 0 1,1 1 0,0 0 0,-1 0-1,1 1 1,0-1 0,-9 8 0,11-8-1,0 0 0,0 1 1,0 0-1,1-1 0,-1 1 1,1 0-1,-1 0 1,1 1-1,0-1 0,0 0 1,1 1-1,-1-1 0,1 1 1,0-1-1,0 1 1,0 0-1,0 0 0,0-1 1,1 1-1,0 0 0,0 0 1,0 0-1,0 0 1,1-1-1,-1 1 0,3 6 1,-3-9-3,0 0 0,1-1 0,-1 1 0,0 0 0,1-1 1,-1 1-1,1 0 0,-1-1 0,1 1 0,0-1 0,-1 1 0,1-1 1,0 1-1,-1-1 0,1 0 0,0 1 0,-1-1 0,1 0 0,0 1 1,0-1-1,-1 0 0,1 0 0,0 1 0,0-1 0,-1 0 0,1 0 1,0 0-1,0 0 0,0 0 0,-1 0 0,1-1 0,0 1 0,0 0 1,0 0-1,-1-1 0,1 1 0,0 0 0,-1-1 0,1 1 0,0 0 1,-1-1-1,1 1 0,0-1 0,0 0 0,1 0 0,8-4 0,-1 1 0,0-2 0,0 1 0,0-1 0,0-1 0,-1 1 0,0-1 0,7-9 0,-9 8 0,-6 8 0,0-1 0,0 1 0,0 0 0,0 0 0,0 0 0,0-1 0,0 1 0,1 0 0,-2 0 0,1 0 0,0 0 0,0-1 0,0 1 0,0 0 0,0 0 0,0 0 0,0-1 0,0 1 0,0 0 0,0 0 0,0 0 0,0 0 0,0 0 0,0-1 0,-1 1 0,1 0 0,0 0 0,0 0 0,0 0 0,0 0 0,0 0 0,-1-1 0,1 1 0,0 0 0,0 0 0,0 0 0,0 0 0,-1 0 0,1 0 0,-10 7 0,8-4 0,1-2 0,-11 30 0,11-27 0,0-1 0,0 1 0,1 0 0,-1 0 0,1-1 0,0 1 0,0 0 0,0 0 0,1 0 0,-1-1 0,1 1 0,0 0 0,2 5 0,1 11 0,8 109-3,-9-84-1,9 56 0,-9-87 3,0-1 1,1 1-1,1 0 0,0-1 1,1 0-1,0 0 0,1-1 1,10 14-1,-1-5-9,23 23-1,-20-23 9,-10-14 2,-1-3 2,-7-3 52,-1-2-51,0 1-1,0-1 0,0 1 0,0 0 0,0-1 1,0 1-1,0-1 0,0 1 0,0-1 0,0 1 1,0 0-1,0-1 0,-1 1 0,1-1 1,0 1-1,0 0 0,0-1 0,-1 1 0,1 0 1,0-1-1,0 1 0,-1 0 0,1-1 0,0 1 1,-1 0-1,1-1 0,0 1 0,-1 0 0,1 0 1,-1 0-1,1-1 0,-1 1 0,-15 4 28,-14 16-5,23-14-19,1 0 0,0 1 0,0-1-1,0 1 1,1 0 0,-8 15 0,12-20-6,0 0 1,0 0 0,0 0 0,1 0 0,-1 0 0,0 0 0,1 0 0,0 0 0,-1 0 0,1 0 0,0 0-1,0 0 1,0 0 0,0 0 0,1 0 0,-1 0 0,0 0 0,1 0 0,0 0 0,-1 0 0,1 0 0,0 0-1,0 0 1,0 0 0,0 0 0,0-1 0,1 1 0,-1 0 0,0-1 0,1 1 0,-1-1 0,1 0 0,0 1-1,2 1 1,0-1 0,1 1 0,0-1 0,-1 0 0,1 0 0,0 0 0,0-1 0,0 0 0,0 1 0,0-2 0,0 1 0,0-1-1,0 0 1,1 0 0,-1 0 0,0 0 0,0-1 0,0 0 0,0 0 0,0-1 0,0 1 0,0-1 0,5-3 0,-5 2-1,1 0 0,-1 0 0,-1 0 0,1-1 0,0 0 0,-1 0 1,0 0-1,1 0 0,-2-1 0,1 0 0,-1 0 0,1 0 0,-1 0 1,-1 0-1,1 0 0,-1-1 0,0 0 0,3-11 0,-5 16 0,1-1 1,-1 1-1,0-1 0,0 0 0,1 1 0,-1-1 0,-1 1 0,1-1 0,0 1 0,0-1 0,0 0 0,-1 1 0,1-1 1,-1 1-1,1-1 0,-1 1 0,0 0 0,0-1 0,1 1 0,-1 0 0,-2-3 0,1 3 1,0-1-1,0 1 0,0 0 1,0 0-1,0-1 0,0 2 0,-1-1 1,1 0-1,0 0 0,-1 1 1,1-1-1,0 1 0,-3 0 1,-3-1 0,1 1 0,-1 0 0,1 1 0,-1 0 0,1 0 0,-1 1 0,-12 4 0,13-3-1,2 0 0,-1 0 1,0 1-1,1-1 0,-1 1 0,1 1 0,0-1 0,-8 10 0,10-11 0,1 0 0,-1 1 0,1-1 0,0 1 0,0-1 0,0 1 0,1 0 0,0 0 0,-1 0 0,1 0 0,0 0 0,1 0 0,-1 0 0,1 0 0,0 6 0,3 0 0,-2-9 0,0 0 0,0 0 0,1 1 0,-1-1 0,0 0 0,1 0 0,-1 0 0,0 0-1,1-1 1,-1 1 0,1 0 0,0-1 0,-1 1 0,1-1 0,-1 1 0,1-1 0,0 0 0,2 1-1,0-2 1,0 1-1,0 0 1,0-1-1,-1 0 1,1 0-1,0 0 1,-1 0 0,5-2-1,-1 0 0,-1-1 0,1 0 0,-1 0 0,0 0 0,0-1 0,0 0 1,-1 0-1,7-7 0,-9 8 1,-1 1-1,0 1 0,-1-1 1,1 0-1,-1 1 0,1-1 1,-1 0-1,0 0 0,0 0 1,0 0-1,0 0 0,-1 0 1,1 0-1,-1-5 0,-2-2 1,2 9 0,-1 1 0,1-1 0,-1 1 0,1-1 0,-1 1 0,0-1 0,1 1 0,-1-1 0,0 1 0,1-1 0,-1 1 0,0 0 0,1 0 0,-1-1 0,0 1 0,0 0 0,1 0 0,-1 0 0,0 0 0,0 0 0,0 0 0,1 0 0,-1 0 0,0 0 0,0 0 0,1 0 0,-2 1 0,-1 0 0,0 0 0,0 0 0,1 0 0,-1 1 0,1 0 0,0-1 0,-5 5 0,1 0 0,0 0 0,0 1 0,1 0 0,-8 11 0,12-15 0,0-1 0,0 0 0,1 1 0,-1-1 0,1 1 0,-1-1 0,1 0 0,0 1 0,0-1 0,0 1 0,0-1 0,0 1 0,1-1 0,-1 1 0,2 2 0,-2-4 0,0 0 0,1 0 0,-1 0 0,0 0 0,1 0 0,-1 0 0,1 0 0,-1 0 0,1 0 0,-1-1 0,1 1 0,0 0 0,-1 0 0,1-1 0,0 1 0,0 0 0,0-1 0,0 1 0,-1 0 0,1-1 0,0 0 0,0 1 0,0-1 0,0 1 0,0-1 0,0 0 0,0 0 0,0 1 0,0-1 0,0 0 0,0 0 0,0 0 0,0 0 0,1-1 0,-1 1 0,1 0 0,5-2 0,-3 1-1,0 0 1,-1 1-1,1-1 1,-1-1-1,1 1 0,-1-1 1,1 1-1,-1-1 0,0 0 1,0 0-1,0 0 1,0 0-1,0-1 0,0 0 1,-1 1-1,1-1 0,-1 0 1,0 0-1,0 0 0,0 0 1,0-1-1,0 1 1,-1 0-1,3-7 0,-2-2 1,-4 2 0,2 16-1,-1-1-1,1 1 0,0 0 0,1 0 0,-1 0 0,1 0 1,2 7-1,6 7-8,-8-18 2,1-1 0,7 6 0,-1-3 0,-7-3 0,1 0 0,6 6 2,-2-3 4,-12-3 2,-41-1 1,-119-4 15,137 1-12,0-1 0,1-1-1,-44-15 1,54 14 0,-17-5 22,-47-23-1,68 28-12,-36-20 30,42 22-42,-1 3-1,0 1 0,0 0 0,-1 0 0,0-1 0,0-5 0,1 0 0,-1 5 0,-1 10 0,10-6 0,0-1 0,0 1-1,0-1 1,0 1-1,0-1 1,0 1-1,1 0 1,0-1 0,-1 1-1,1 0 1,0-1-1,0 1 1,1 0-1,-1 0 1,0-1 0,1 1-1,1 4 1,-1-3-1,0-1 0,0 1 0,1-1 1,-1 0-1,1 1 0,0-1 0,0 0 1,0 0-1,0 0 0,0-1 1,1 1-1,4 3 0,-6-5 0,1-1 0,0 0 0,0 1 0,0-1 0,-1 0 0,1 0-1,0-1 1,0 1 0,0 0 0,0 0 0,-1-1 0,1 1 0,0-1 0,-1 0 0,1 1 0,0-1 0,-1 0 0,1 0-1,-1 0 1,4-2 0,1-3-2,1 0 0,-1 0-1,0-1 1,0 0-1,-1 0 1,0 0 0,7-14-1,-8 15 2,-1-1-1,0 1 1,-1-1-1,0 0 1,0 0-1,0 0 1,0 0-1,-1 0 1,-1 0-1,1-8 1,-1 13 1,-1 0 1,1 0 0,-1 0 0,1 0 0,-1 0 0,0 0-1,0 0 1,0 0 0,0 1 0,0-1 0,0 0 0,0 1-1,0-1 1,-1 1 0,1-1 0,-1 1 0,1-1-1,-1 1 1,0 0 0,1 0 0,-1 0 0,0 0 0,0 0-1,0 0 1,0 1 0,0-1 0,0 0 0,0 1-1,0 0 1,0-1 0,0 1 0,0 0 0,0 0 0,0 0-1,0 0 1,0 1 0,0-1 0,0 0 0,0 1-1,0 0 1,0-1 0,0 1 0,0 0 0,1 0 0,-1 0-1,0 0 1,0 0 0,1 0 0,-1 1 0,1-1 0,-3 3-1,-1 2 1,0 1 0,0 0 0,0 0 0,1 0 0,0 0 0,1 1 0,-1 0 0,2-1 0,-1 1 0,1 1 0,-2 8 0,3-12 0,0 1 0,0 0 0,1-1 0,0 1 0,0 0 0,0-1 0,0 1 0,1 0 0,0 0 0,0-1 0,1 1 0,-1-1 0,1 1 0,1-1 0,-1 0 0,1 0 0,3 5 0,-6-9 0,0-1 0,1 1 0,-1-1 0,0 1 0,1-1 0,-1 0 0,1 1 0,-1-1 0,1 0 0,-1 1 0,1-1 0,-1 0 0,1 1 0,-1-1 0,1 0 0,-1 0 0,1 0 0,-1 0 0,1 0 0,0 1 0,2-2 0,1 0 0,-1 0-1,0 0 1,0 0-1,0 0 1,0-1-1,0 1 1,-1-1 0,1 0-1,0 0 1,-1 0-1,1 0 1,-1 0-1,4-4 1,29-38-8,-31 38 6,0-1 1,-1 1 0,0-1 0,0 0-1,0 0 1,-1 0 0,0 0 0,0 0 0,1-11-1,-3 15 2,1 1 0,-1-1 0,0 0 0,0 0-1,-1 1 1,1-1 0,0 0 0,-1 1 0,0-1 0,0 0-1,1 1 1,-2-1 0,1 1 0,0 0 0,0-1 0,-1 1-1,1 0 1,-1-1 0,0 1 0,1 0 0,-1 0 0,0 1-1,0-1 1,-1 0 0,1 1 0,0-1 0,0 1 0,-5-2-1,4 2 2,0 0-1,0 0 0,0 1 0,0-1 0,0 1 0,0 0 1,0 0-1,0 0 0,0 0 0,0 0 0,0 1 1,0-1-1,0 1 0,0 0 0,0 0 0,0 0 0,1 0 1,-1 1-1,-3 1 0,2 0 1,0 0-1,-1 0 1,2 0-1,-1 0 1,0 0-1,1 1 1,-1 0-1,1 0 1,0 0-1,-4 7 1,3-2-1,0 0 1,1 0-1,0 1 1,1-1-1,0 0 1,0 1-1,1 0 0,0-1 1,1 1-1,0 0 1,0-1-1,1 1 1,4 16-1,-5-25 0,0 0 0,0 0 0,0 0 0,0 0 0,0 0 0,1 0 0,-1 0 0,0 0 0,1 0 0,-1 0 0,1 0 0,-1 0 1,1 0-1,-1 0 0,1-1 0,0 1 0,-1 0 0,1 0 0,0-1 0,0 1 0,-1 0 0,1-1 0,0 1 0,0-1 0,0 1 0,1 0 0,-1-1 0,0 0 0,0 0-1,0 0 1,0-1 0,-1 1 0,1 0 0,0 0 0,0-1 0,0 1 0,0-1 0,0 1 0,0-1 0,-1 1 0,2-2 0,0 1-1,4-4-1,0 0 1,0-1-1,0 0 0,-1 0 1,0 0-1,0-1 0,0 0 1,-1 0-1,0 0 0,0 0 1,-1-1-1,0 1 0,0-1 0,-1 0 1,0 0-1,0 0 0,-1 0 1,1-12-1,-4 17-3,-4-3 3,-6 3 2,-1 4 0,3 0-2636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56a39a364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c56a39a36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98546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9570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P = true distribution</a:t>
            </a:r>
          </a:p>
          <a:p>
            <a:pPr marL="158750" indent="0">
              <a:buNone/>
            </a:pPr>
            <a:r>
              <a:rPr lang="en-SG" dirty="0"/>
              <a:t>Q = predicted distribution </a:t>
            </a:r>
          </a:p>
        </p:txBody>
      </p:sp>
    </p:spTree>
    <p:extLst>
      <p:ext uri="{BB962C8B-B14F-4D97-AF65-F5344CB8AC3E}">
        <p14:creationId xmlns:p14="http://schemas.microsoft.com/office/powerpoint/2010/main" val="4145202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P = true distribution, Q = predicted distribution </a:t>
            </a:r>
          </a:p>
          <a:p>
            <a:pPr marL="158750" indent="0">
              <a:buNone/>
            </a:pPr>
            <a:r>
              <a:rPr lang="en-SG" dirty="0"/>
              <a:t>Minimize KL divergence. H(p) is constant, we can just minimize the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020319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P = true distribution, Q = predicted distribution </a:t>
            </a:r>
          </a:p>
          <a:p>
            <a:pPr marL="158750" indent="0">
              <a:buNone/>
            </a:pPr>
            <a:r>
              <a:rPr lang="en-SG" dirty="0"/>
              <a:t>Minimize KL divergence. H(p) is constant, we can just minimize the cross entropy</a:t>
            </a:r>
          </a:p>
        </p:txBody>
      </p:sp>
    </p:spTree>
    <p:extLst>
      <p:ext uri="{BB962C8B-B14F-4D97-AF65-F5344CB8AC3E}">
        <p14:creationId xmlns:p14="http://schemas.microsoft.com/office/powerpoint/2010/main" val="178265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P = true distribution, Q = predicted distribution </a:t>
            </a:r>
          </a:p>
          <a:p>
            <a:pPr marL="158750" indent="0">
              <a:buNone/>
            </a:pPr>
            <a:r>
              <a:rPr lang="en-SG" dirty="0"/>
              <a:t>Minimize KL divergence. H(p) is constant, we can just minimize the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447361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9370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>
                <a:latin typeface="+mj-lt"/>
                <a:cs typeface="Raavi" panose="020B0502040204020203" pitchFamily="34" charset="0"/>
              </a:rPr>
              <a:t>MAP = maximum a posteriori </a:t>
            </a:r>
          </a:p>
          <a:p>
            <a:pPr marL="158750" indent="0" algn="l">
              <a:buNone/>
            </a:pPr>
            <a:r>
              <a:rPr lang="en-SG" sz="1800" b="0" i="0" u="none" strike="noStrike" baseline="0" dirty="0">
                <a:latin typeface="+mj-lt"/>
                <a:cs typeface="Raavi" panose="020B0502040204020203" pitchFamily="34" charset="0"/>
              </a:rPr>
              <a:t>We can think of if the parameter of the model give high probability to the given datasets, weighted by the prior, it is probably a good model </a:t>
            </a:r>
            <a:endParaRPr lang="en-SG" dirty="0">
              <a:latin typeface="+mj-lt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184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20576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85291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Uni – 45 min, multi – 30min, break (15min), statistic – 1.5hr</a:t>
            </a:r>
          </a:p>
        </p:txBody>
      </p:sp>
    </p:spTree>
    <p:extLst>
      <p:ext uri="{BB962C8B-B14F-4D97-AF65-F5344CB8AC3E}">
        <p14:creationId xmlns:p14="http://schemas.microsoft.com/office/powerpoint/2010/main" val="151325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78106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2623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17983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7534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0160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85055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54644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847917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37127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6573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545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1144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436414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64391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905285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775010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425411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63369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307512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NMI = normalized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982056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4346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06962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6420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7539295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af-ZA" dirty="0"/>
              <a:t>kappa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157512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af-ZA" dirty="0"/>
              <a:t>Gradient descent moves very slow at flat region. </a:t>
            </a:r>
          </a:p>
          <a:p>
            <a:pPr marL="158750" indent="0">
              <a:buNone/>
            </a:pPr>
            <a:r>
              <a:rPr lang="en-US" dirty="0"/>
              <a:t>move faster along directions that were previously good, and to slow down along directions where the gradient has suddenly changed, just like a ball rolling downhill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691433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0833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48659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155594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19983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50813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1042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sz="1000" dirty="0"/>
              <a:t>Minimize risk to decide which action to take. </a:t>
            </a:r>
          </a:p>
        </p:txBody>
      </p:sp>
    </p:spTree>
    <p:extLst>
      <p:ext uri="{BB962C8B-B14F-4D97-AF65-F5344CB8AC3E}">
        <p14:creationId xmlns:p14="http://schemas.microsoft.com/office/powerpoint/2010/main" val="985720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057922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990696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54912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4832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769407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1146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3136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47178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4581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694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146;p27">
            <a:extLst>
              <a:ext uri="{FF2B5EF4-FFF2-40B4-BE49-F238E27FC236}">
                <a16:creationId xmlns:a16="http://schemas.microsoft.com/office/drawing/2014/main" id="{85920486-24E9-4B8F-8953-AEAE273FF6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41565" y="-106878"/>
            <a:ext cx="9280567" cy="131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2B072-F308-4B41-A158-477D5CE88E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7C2D8-4148-4520-864A-15399F1E9D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1098E-D47A-4580-8E54-98E0EA84A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996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7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image" Target="../media/image1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31.svg"/><Relationship Id="rId4" Type="http://schemas.openxmlformats.org/officeDocument/2006/relationships/diagramLayout" Target="../diagrams/layout17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notesSlide" Target="../notesSlides/notesSlide21.xml"/><Relationship Id="rId7" Type="http://schemas.openxmlformats.org/officeDocument/2006/relationships/diagramColors" Target="../diagrams/colors19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d9alWZRzBWk?feature=oembed" TargetMode="Externa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Relationship Id="rId9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o.stanford.edu/index.html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britannica.com/editor/The-Editors-of-Encyclopaedia-Britannica/4419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49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0.xml"/><Relationship Id="rId11" Type="http://schemas.openxmlformats.org/officeDocument/2006/relationships/customXml" Target="../ink/ink2.xml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30.xml"/><Relationship Id="rId9" Type="http://schemas.openxmlformats.org/officeDocument/2006/relationships/customXml" Target="../ink/ink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Relationship Id="rId9" Type="http://schemas.openxmlformats.org/officeDocument/2006/relationships/image" Target="../media/image56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gif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33.xml"/><Relationship Id="rId9" Type="http://schemas.openxmlformats.org/officeDocument/2006/relationships/image" Target="../media/image57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17.xml"/><Relationship Id="rId7" Type="http://schemas.openxmlformats.org/officeDocument/2006/relationships/image" Target="../media/image1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Relationship Id="rId9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9.xml"/><Relationship Id="rId11" Type="http://schemas.openxmlformats.org/officeDocument/2006/relationships/image" Target="../media/image67.png"/><Relationship Id="rId5" Type="http://schemas.openxmlformats.org/officeDocument/2006/relationships/diagramQuickStyle" Target="../diagrams/quickStyle39.xml"/><Relationship Id="rId10" Type="http://schemas.openxmlformats.org/officeDocument/2006/relationships/image" Target="../media/image66.png"/><Relationship Id="rId4" Type="http://schemas.openxmlformats.org/officeDocument/2006/relationships/diagramLayout" Target="../diagrams/layout39.xml"/><Relationship Id="rId9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0.xml"/><Relationship Id="rId11" Type="http://schemas.openxmlformats.org/officeDocument/2006/relationships/image" Target="../media/image71.png"/><Relationship Id="rId5" Type="http://schemas.openxmlformats.org/officeDocument/2006/relationships/diagramQuickStyle" Target="../diagrams/quickStyle40.xml"/><Relationship Id="rId10" Type="http://schemas.openxmlformats.org/officeDocument/2006/relationships/image" Target="../media/image70.png"/><Relationship Id="rId4" Type="http://schemas.openxmlformats.org/officeDocument/2006/relationships/diagramLayout" Target="../diagrams/layout40.xml"/><Relationship Id="rId9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Relationship Id="rId9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2.xml"/><Relationship Id="rId11" Type="http://schemas.openxmlformats.org/officeDocument/2006/relationships/image" Target="../media/image76.png"/><Relationship Id="rId5" Type="http://schemas.openxmlformats.org/officeDocument/2006/relationships/diagramQuickStyle" Target="../diagrams/quickStyle42.xml"/><Relationship Id="rId10" Type="http://schemas.openxmlformats.org/officeDocument/2006/relationships/image" Target="../media/image75.png"/><Relationship Id="rId4" Type="http://schemas.openxmlformats.org/officeDocument/2006/relationships/diagramLayout" Target="../diagrams/layout42.xml"/><Relationship Id="rId9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43.xml"/><Relationship Id="rId9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4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44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44.xml"/><Relationship Id="rId9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4.png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5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45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45.xml"/><Relationship Id="rId9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5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6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46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46.xml"/><Relationship Id="rId9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8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7.xml"/><Relationship Id="rId11" Type="http://schemas.openxmlformats.org/officeDocument/2006/relationships/image" Target="../media/image82.png"/><Relationship Id="rId5" Type="http://schemas.openxmlformats.org/officeDocument/2006/relationships/diagramQuickStyle" Target="../diagrams/quickStyle47.xml"/><Relationship Id="rId15" Type="http://schemas.openxmlformats.org/officeDocument/2006/relationships/image" Target="../media/image90.png"/><Relationship Id="rId10" Type="http://schemas.openxmlformats.org/officeDocument/2006/relationships/image" Target="../media/image81.png"/><Relationship Id="rId4" Type="http://schemas.openxmlformats.org/officeDocument/2006/relationships/diagramLayout" Target="../diagrams/layout47.xml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5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9.xml"/><Relationship Id="rId11" Type="http://schemas.openxmlformats.org/officeDocument/2006/relationships/image" Target="../media/image93.png"/><Relationship Id="rId5" Type="http://schemas.openxmlformats.org/officeDocument/2006/relationships/diagramQuickStyle" Target="../diagrams/quickStyle49.xml"/><Relationship Id="rId10" Type="http://schemas.openxmlformats.org/officeDocument/2006/relationships/image" Target="../media/image92.png"/><Relationship Id="rId4" Type="http://schemas.openxmlformats.org/officeDocument/2006/relationships/diagramLayout" Target="../diagrams/layout49.xml"/><Relationship Id="rId9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Relationship Id="rId9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1.xml"/><Relationship Id="rId11" Type="http://schemas.openxmlformats.org/officeDocument/2006/relationships/image" Target="../media/image101.png"/><Relationship Id="rId5" Type="http://schemas.openxmlformats.org/officeDocument/2006/relationships/diagramQuickStyle" Target="../diagrams/quickStyle51.xml"/><Relationship Id="rId10" Type="http://schemas.openxmlformats.org/officeDocument/2006/relationships/image" Target="../media/image100.png"/><Relationship Id="rId4" Type="http://schemas.openxmlformats.org/officeDocument/2006/relationships/diagramLayout" Target="../diagrams/layout51.xml"/><Relationship Id="rId9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10" Type="http://schemas.openxmlformats.org/officeDocument/2006/relationships/image" Target="../media/image102.png"/><Relationship Id="rId4" Type="http://schemas.openxmlformats.org/officeDocument/2006/relationships/diagramLayout" Target="../diagrams/layout52.xml"/><Relationship Id="rId9" Type="http://schemas.openxmlformats.org/officeDocument/2006/relationships/customXml" Target="../ink/ink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hyperlink" Target="https://www.youtube.com/watch?v=P18EdAKuC1U" TargetMode="External"/><Relationship Id="rId4" Type="http://schemas.openxmlformats.org/officeDocument/2006/relationships/diagramLayout" Target="../diagrams/layout5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986118" y="306189"/>
            <a:ext cx="75405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SG" sz="3600" b="0" i="0" u="none" strike="noStrike" cap="none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Chapter 3 – </a:t>
            </a:r>
            <a:r>
              <a:rPr lang="en-SG" sz="36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Foundation II</a:t>
            </a:r>
            <a:endParaRPr lang="en-SG" sz="1100" dirty="0">
              <a:latin typeface="+mj-l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013012" y="3426614"/>
            <a:ext cx="7504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Prepared by: Shier Nee, SAW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4BDB4-82D4-470A-948E-7C8CC4C75FD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92070" y="508000"/>
            <a:ext cx="914400" cy="382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2227C-2EC9-4557-9710-12BC76AE296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547352-5D6E-4637-B04C-AFC6E9CF6AE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90800" y="1928813"/>
            <a:ext cx="6045200" cy="1285875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#385487</a:t>
            </a:r>
            <a:endParaRPr lang="en-SG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1C421-7A27-4CF6-8118-0F8E369140A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90800" y="4381500"/>
            <a:ext cx="6299200" cy="38259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joining instructions on this slide.</a:t>
            </a:r>
            <a:endParaRPr lang="en-SG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616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BEEE3-F19B-41C8-A976-9759AF84B90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14800" y="451640"/>
            <a:ext cx="914400" cy="3825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5FC004-9ABB-4AB1-8FD2-A3CD5A2D6D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285875"/>
            <a:ext cx="914400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424242"/>
                </a:solidFill>
              </a:rPr>
              <a:t>If we have imbalanced class, is AUROC (TPR vs FPR) reliable? </a:t>
            </a:r>
            <a:endParaRPr lang="en-SG" sz="3600">
              <a:solidFill>
                <a:srgbClr val="42424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FA0D8-CCAF-425E-B09B-A819FBFD44A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3857625"/>
            <a:ext cx="9144000" cy="128587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rgbClr val="39AC37"/>
                </a:solidFill>
              </a:rPr>
              <a:t>ⓘ</a:t>
            </a:r>
            <a:r>
              <a:rPr lang="en-US">
                <a:solidFill>
                  <a:srgbClr val="424242"/>
                </a:solidFill>
              </a:rPr>
              <a:t> Start presenting to display the poll results on this slide.</a:t>
            </a:r>
            <a:endParaRPr lang="en-SG">
              <a:solidFill>
                <a:srgbClr val="42424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629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2ABA2-DBD5-4432-B6F6-0B5ECA29234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14800" y="451640"/>
            <a:ext cx="914400" cy="3825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E0F271-703A-49DD-946D-8D93BD8FBC9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285875"/>
            <a:ext cx="914400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424242"/>
                </a:solidFill>
              </a:rPr>
              <a:t>If we have imbalanced data, is AUROC (Precision vs Recall) reliable? </a:t>
            </a:r>
            <a:endParaRPr lang="en-SG" sz="3600">
              <a:solidFill>
                <a:srgbClr val="42424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DE47CC-1194-4CC7-B27C-C0494F90C8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3857625"/>
            <a:ext cx="9144000" cy="128587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rgbClr val="39AC37"/>
                </a:solidFill>
              </a:rPr>
              <a:t>ⓘ</a:t>
            </a:r>
            <a:r>
              <a:rPr lang="en-US">
                <a:solidFill>
                  <a:srgbClr val="424242"/>
                </a:solidFill>
              </a:rPr>
              <a:t> Start presenting to display the poll results on this slide.</a:t>
            </a:r>
            <a:endParaRPr lang="en-SG">
              <a:solidFill>
                <a:srgbClr val="42424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8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D5892C8-09ED-49B7-8CED-76927C2358D9}"/>
              </a:ext>
            </a:extLst>
          </p:cNvPr>
          <p:cNvSpPr txBox="1">
            <a:spLocks/>
          </p:cNvSpPr>
          <p:nvPr/>
        </p:nvSpPr>
        <p:spPr>
          <a:xfrm>
            <a:off x="628650" y="242003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tx1"/>
                </a:solidFill>
                <a:latin typeface="+mj-lt"/>
              </a:rPr>
              <a:t>Let’s go to </a:t>
            </a:r>
            <a:r>
              <a:rPr lang="en-SG" sz="3600" b="1" dirty="0" err="1">
                <a:solidFill>
                  <a:schemeClr val="tx1"/>
                </a:solidFill>
                <a:latin typeface="+mj-lt"/>
              </a:rPr>
              <a:t>colab</a:t>
            </a:r>
            <a:r>
              <a:rPr lang="en-SG" sz="3600" b="1" dirty="0">
                <a:solidFill>
                  <a:schemeClr val="tx1"/>
                </a:solidFill>
                <a:latin typeface="+mj-lt"/>
              </a:rPr>
              <a:t> to find out. </a:t>
            </a:r>
          </a:p>
        </p:txBody>
      </p:sp>
    </p:spTree>
    <p:extLst>
      <p:ext uri="{BB962C8B-B14F-4D97-AF65-F5344CB8AC3E}">
        <p14:creationId xmlns:p14="http://schemas.microsoft.com/office/powerpoint/2010/main" val="396004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Regression – Loss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9460F6F-3ADE-4AF5-AA48-EBE8944303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231" y="1632855"/>
            <a:ext cx="1676400" cy="44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6799D-6319-4351-9479-944C105510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1921" y="1592365"/>
            <a:ext cx="1767950" cy="4881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C2893E-BA07-4391-A7A5-5B4EA4DA9B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5781" y="1628446"/>
            <a:ext cx="3014584" cy="7180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220E44-0C18-401D-B3E5-8EAE4FA509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5631" y="2440932"/>
            <a:ext cx="3392947" cy="24985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524EE8-7DE3-4B20-AFE0-E49E49664287}"/>
              </a:ext>
            </a:extLst>
          </p:cNvPr>
          <p:cNvSpPr txBox="1"/>
          <p:nvPr/>
        </p:nvSpPr>
        <p:spPr>
          <a:xfrm>
            <a:off x="1088212" y="1268044"/>
            <a:ext cx="109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u="sng" dirty="0"/>
              <a:t>L2 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9EDE7-D257-4F8A-AC36-977DA175DA87}"/>
              </a:ext>
            </a:extLst>
          </p:cNvPr>
          <p:cNvSpPr txBox="1"/>
          <p:nvPr/>
        </p:nvSpPr>
        <p:spPr>
          <a:xfrm>
            <a:off x="3808741" y="1277520"/>
            <a:ext cx="109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u="sng" dirty="0"/>
              <a:t>L1 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55F1CB-3AFB-4C39-BB1F-6DAE5A2898CD}"/>
              </a:ext>
            </a:extLst>
          </p:cNvPr>
          <p:cNvSpPr txBox="1"/>
          <p:nvPr/>
        </p:nvSpPr>
        <p:spPr>
          <a:xfrm>
            <a:off x="6393243" y="1284588"/>
            <a:ext cx="1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u="sng" dirty="0"/>
              <a:t>Huber 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65B5FA-788F-4F05-828A-E54011316341}"/>
              </a:ext>
            </a:extLst>
          </p:cNvPr>
          <p:cNvSpPr txBox="1"/>
          <p:nvPr/>
        </p:nvSpPr>
        <p:spPr>
          <a:xfrm>
            <a:off x="633334" y="2038722"/>
            <a:ext cx="214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Sensitive to outlier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E5A51B-C65F-42C2-8954-E01C4ACCB8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9659" y="2415990"/>
            <a:ext cx="997527" cy="2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2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EB600-E7F1-4F26-BBD5-C868F5837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58" y="2040565"/>
            <a:ext cx="3821962" cy="120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Compare Distribution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7524EE8-7DE3-4B20-AFE0-E49E49664287}"/>
              </a:ext>
            </a:extLst>
          </p:cNvPr>
          <p:cNvSpPr txBox="1"/>
          <p:nvPr/>
        </p:nvSpPr>
        <p:spPr>
          <a:xfrm>
            <a:off x="355179" y="1331139"/>
            <a:ext cx="856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 err="1"/>
              <a:t>Kullback</a:t>
            </a:r>
            <a:r>
              <a:rPr lang="en-SG" sz="1800" dirty="0"/>
              <a:t> </a:t>
            </a:r>
            <a:r>
              <a:rPr lang="en-SG" sz="1800" dirty="0" err="1"/>
              <a:t>Leibler</a:t>
            </a:r>
            <a:r>
              <a:rPr lang="en-SG" sz="1800" dirty="0"/>
              <a:t> divergence,  or KL divergence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 a measure of how one </a:t>
            </a:r>
            <a:r>
              <a:rPr lang="en-US" sz="1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probability distribution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different from a second, reference probability distribution. 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2007656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KL divergence 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53165E-34D0-4C6B-99C5-37FDE172F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57" y="1531751"/>
            <a:ext cx="5410550" cy="262329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B793CB-0AB7-4003-A9CB-E4C027E26D55}"/>
              </a:ext>
            </a:extLst>
          </p:cNvPr>
          <p:cNvCxnSpPr/>
          <p:nvPr/>
        </p:nvCxnSpPr>
        <p:spPr>
          <a:xfrm flipH="1">
            <a:off x="3890682" y="2985247"/>
            <a:ext cx="138953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0B8D61-D794-48AE-9153-C844B07C5E65}"/>
              </a:ext>
            </a:extLst>
          </p:cNvPr>
          <p:cNvSpPr txBox="1"/>
          <p:nvPr/>
        </p:nvSpPr>
        <p:spPr>
          <a:xfrm>
            <a:off x="5441575" y="2305778"/>
            <a:ext cx="3639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Entropy;</a:t>
            </a:r>
          </a:p>
          <a:p>
            <a:pPr marL="285750" indent="-285750">
              <a:buFontTx/>
              <a:buChar char="-"/>
            </a:pPr>
            <a:r>
              <a:rPr lang="en-SG" sz="1800" dirty="0"/>
              <a:t>Max if the distribution p is uniform</a:t>
            </a:r>
          </a:p>
          <a:p>
            <a:pPr marL="285750" indent="-285750">
              <a:buFontTx/>
              <a:buChar char="-"/>
            </a:pPr>
            <a:r>
              <a:rPr lang="en-SG" sz="1800" dirty="0"/>
              <a:t>Zero if p is a delta function</a:t>
            </a:r>
          </a:p>
          <a:p>
            <a:endParaRPr lang="en-SG" sz="1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B4D06-3590-41C1-B547-F253202CEDE3}"/>
              </a:ext>
            </a:extLst>
          </p:cNvPr>
          <p:cNvSpPr txBox="1"/>
          <p:nvPr/>
        </p:nvSpPr>
        <p:spPr>
          <a:xfrm>
            <a:off x="5441575" y="3685619"/>
            <a:ext cx="323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Cross-Entropy</a:t>
            </a:r>
            <a:endParaRPr lang="en-SG" sz="1800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4CF0FB-295A-4851-8C50-286DEE4BD67E}"/>
              </a:ext>
            </a:extLst>
          </p:cNvPr>
          <p:cNvCxnSpPr>
            <a:cxnSpLocks/>
          </p:cNvCxnSpPr>
          <p:nvPr/>
        </p:nvCxnSpPr>
        <p:spPr>
          <a:xfrm flipH="1" flipV="1">
            <a:off x="3890682" y="3783106"/>
            <a:ext cx="1389530" cy="17435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3CBA50-2EF0-4654-B8A3-18C81B0383CE}"/>
              </a:ext>
            </a:extLst>
          </p:cNvPr>
          <p:cNvSpPr txBox="1"/>
          <p:nvPr/>
        </p:nvSpPr>
        <p:spPr>
          <a:xfrm>
            <a:off x="628650" y="4612046"/>
            <a:ext cx="781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latin typeface="+mj-lt"/>
              </a:rPr>
              <a:t>If KL  = 0 correctly predict the probabilities of all possible future events</a:t>
            </a:r>
            <a:endParaRPr lang="en-SG" sz="1800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5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Hypothesis Testing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9B49EA-347E-407A-B6E4-B2EA803225B4}"/>
              </a:ext>
            </a:extLst>
          </p:cNvPr>
          <p:cNvSpPr txBox="1"/>
          <p:nvPr/>
        </p:nvSpPr>
        <p:spPr>
          <a:xfrm>
            <a:off x="2720290" y="2925758"/>
            <a:ext cx="313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P(M</a:t>
            </a:r>
            <a:r>
              <a:rPr lang="en-SG" sz="2000" baseline="-25000" dirty="0"/>
              <a:t>1</a:t>
            </a:r>
            <a:r>
              <a:rPr lang="en-SG" sz="2000" dirty="0"/>
              <a:t>|D)  &gt;   P(M</a:t>
            </a:r>
            <a:r>
              <a:rPr lang="en-SG" sz="2000" baseline="-25000" dirty="0"/>
              <a:t>0</a:t>
            </a:r>
            <a:r>
              <a:rPr lang="en-SG" sz="2000" dirty="0"/>
              <a:t>|D)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0E43CC-0568-4C47-B308-08D1503A7B94}"/>
              </a:ext>
            </a:extLst>
          </p:cNvPr>
          <p:cNvSpPr txBox="1"/>
          <p:nvPr/>
        </p:nvSpPr>
        <p:spPr>
          <a:xfrm>
            <a:off x="631825" y="1430687"/>
            <a:ext cx="818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+mj-lt"/>
              </a:rPr>
              <a:t>Suppose we have two hypotheses or models, commonly called the null hypothesis,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+mj-lt"/>
              </a:rPr>
              <a:t>M</a:t>
            </a:r>
            <a:r>
              <a:rPr lang="en-US" sz="1800" b="0" i="0" u="none" strike="noStrike" baseline="-25000" dirty="0">
                <a:solidFill>
                  <a:srgbClr val="FF0000"/>
                </a:solidFill>
                <a:latin typeface="+mj-lt"/>
              </a:rPr>
              <a:t>0</a:t>
            </a:r>
            <a:r>
              <a:rPr lang="en-US" sz="1800" b="0" i="0" u="none" strike="noStrike" baseline="0" dirty="0">
                <a:latin typeface="+mj-lt"/>
              </a:rPr>
              <a:t>, and the alternative hypothesis,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+mj-lt"/>
              </a:rPr>
              <a:t>M</a:t>
            </a:r>
            <a:r>
              <a:rPr lang="en-US" sz="1800" b="0" i="0" u="none" strike="noStrike" baseline="-25000" dirty="0">
                <a:solidFill>
                  <a:srgbClr val="FF0000"/>
                </a:solidFill>
                <a:latin typeface="+mj-lt"/>
              </a:rPr>
              <a:t>1</a:t>
            </a:r>
            <a:r>
              <a:rPr lang="en-US" sz="1800" b="0" i="0" u="none" strike="noStrike" baseline="0" dirty="0">
                <a:latin typeface="+mj-lt"/>
              </a:rPr>
              <a:t>, and we want to know which one is more likely to be true. </a:t>
            </a:r>
            <a:endParaRPr lang="en-SG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9256D-6B5E-42F1-AA6B-CDF10F6BB82A}"/>
              </a:ext>
            </a:extLst>
          </p:cNvPr>
          <p:cNvSpPr txBox="1"/>
          <p:nvPr/>
        </p:nvSpPr>
        <p:spPr>
          <a:xfrm>
            <a:off x="631825" y="2571750"/>
            <a:ext cx="818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+mj-lt"/>
              </a:rPr>
              <a:t>The optimal decision to pick alternative hypothesis </a:t>
            </a:r>
            <a:r>
              <a:rPr lang="en-US" sz="1800" b="0" i="0" u="none" strike="noStrike" baseline="0" dirty="0" err="1">
                <a:latin typeface="+mj-lt"/>
              </a:rPr>
              <a:t>iff</a:t>
            </a:r>
            <a:endParaRPr lang="en-SG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FCDF6A-39B6-4EA9-928C-3B9D06B1995C}"/>
                  </a:ext>
                </a:extLst>
              </p:cNvPr>
              <p:cNvSpPr txBox="1"/>
              <p:nvPr/>
            </p:nvSpPr>
            <p:spPr>
              <a:xfrm>
                <a:off x="2720290" y="3479821"/>
                <a:ext cx="3130177" cy="661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SG" sz="2000" dirty="0"/>
                          <m:t>P</m:t>
                        </m:r>
                        <m:r>
                          <m:rPr>
                            <m:nor/>
                          </m:rPr>
                          <a:rPr lang="en-SG" sz="2000" dirty="0"/>
                          <m:t>(</m:t>
                        </m:r>
                        <m:r>
                          <m:rPr>
                            <m:nor/>
                          </m:rPr>
                          <a:rPr lang="en-SG" sz="2000" dirty="0"/>
                          <m:t>M</m:t>
                        </m:r>
                        <m:r>
                          <m:rPr>
                            <m:nor/>
                          </m:rPr>
                          <a:rPr lang="en-SG" sz="20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SG" sz="2000" dirty="0"/>
                          <m:t>|</m:t>
                        </m:r>
                        <m:r>
                          <m:rPr>
                            <m:nor/>
                          </m:rPr>
                          <a:rPr lang="en-SG" sz="2000" dirty="0"/>
                          <m:t>D</m:t>
                        </m:r>
                        <m:r>
                          <m:rPr>
                            <m:nor/>
                          </m:rPr>
                          <a:rPr lang="en-SG" sz="2000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SG" sz="2000" dirty="0"/>
                          <m:t>P</m:t>
                        </m:r>
                        <m:r>
                          <m:rPr>
                            <m:nor/>
                          </m:rPr>
                          <a:rPr lang="en-SG" sz="2000" dirty="0"/>
                          <m:t>(</m:t>
                        </m:r>
                        <m:r>
                          <m:rPr>
                            <m:nor/>
                          </m:rPr>
                          <a:rPr lang="en-SG" sz="2000" dirty="0"/>
                          <m:t>M</m:t>
                        </m:r>
                        <m:r>
                          <m:rPr>
                            <m:nor/>
                          </m:rPr>
                          <a:rPr lang="en-SG" sz="20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SG" sz="2000" dirty="0"/>
                          <m:t>|</m:t>
                        </m:r>
                        <m:r>
                          <m:rPr>
                            <m:nor/>
                          </m:rPr>
                          <a:rPr lang="en-SG" sz="2000" dirty="0"/>
                          <m:t>D</m:t>
                        </m:r>
                        <m:r>
                          <m:rPr>
                            <m:nor/>
                          </m:rPr>
                          <a:rPr lang="en-SG" sz="2000" dirty="0"/>
                          <m:t>)</m:t>
                        </m:r>
                      </m:den>
                    </m:f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SG" sz="20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FCDF6A-39B6-4EA9-928C-3B9D06B19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90" y="3479821"/>
                <a:ext cx="3130177" cy="6613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091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Hypothesis Testing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D0E43CC-0568-4C47-B308-08D1503A7B94}"/>
              </a:ext>
            </a:extLst>
          </p:cNvPr>
          <p:cNvSpPr txBox="1"/>
          <p:nvPr/>
        </p:nvSpPr>
        <p:spPr>
          <a:xfrm>
            <a:off x="631825" y="1229580"/>
            <a:ext cx="818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latin typeface="+mj-lt"/>
              </a:rPr>
              <a:t>If we use uniform prior p(M</a:t>
            </a:r>
            <a:r>
              <a:rPr lang="en-US" sz="1800" b="0" i="0" u="none" strike="noStrike" baseline="-25000" dirty="0">
                <a:latin typeface="+mj-lt"/>
              </a:rPr>
              <a:t>0</a:t>
            </a:r>
            <a:r>
              <a:rPr lang="en-US" sz="1800" b="0" i="0" u="none" strike="noStrike" baseline="0" dirty="0">
                <a:latin typeface="+mj-lt"/>
              </a:rPr>
              <a:t>) = p(M</a:t>
            </a:r>
            <a:r>
              <a:rPr lang="en-US" sz="1800" b="0" i="0" u="none" strike="noStrike" baseline="-25000" dirty="0">
                <a:latin typeface="+mj-lt"/>
              </a:rPr>
              <a:t>1</a:t>
            </a:r>
            <a:r>
              <a:rPr lang="en-US" sz="1800" b="0" i="0" u="none" strike="noStrike" baseline="0" dirty="0">
                <a:latin typeface="+mj-lt"/>
              </a:rPr>
              <a:t>)</a:t>
            </a:r>
            <a:r>
              <a:rPr lang="en-SG" sz="1800" b="0" i="0" u="none" strike="noStrike" baseline="0" dirty="0">
                <a:latin typeface="+mj-lt"/>
              </a:rPr>
              <a:t> = 0.5, the decision rule becomes</a:t>
            </a:r>
            <a:endParaRPr lang="en-SG" sz="1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FCDF6A-39B6-4EA9-928C-3B9D06B1995C}"/>
                  </a:ext>
                </a:extLst>
              </p:cNvPr>
              <p:cNvSpPr txBox="1"/>
              <p:nvPr/>
            </p:nvSpPr>
            <p:spPr>
              <a:xfrm>
                <a:off x="2754156" y="1750171"/>
                <a:ext cx="3130177" cy="661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SG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SG" sz="2000" dirty="0"/>
                          <m:t>P</m:t>
                        </m:r>
                        <m:r>
                          <m:rPr>
                            <m:nor/>
                          </m:rPr>
                          <a:rPr lang="en-SG" sz="2000" dirty="0"/>
                          <m:t>(</m:t>
                        </m:r>
                        <m:r>
                          <m:rPr>
                            <m:nor/>
                          </m:rPr>
                          <a:rPr lang="en-SG" sz="2000" b="0" i="0" dirty="0" smtClean="0"/>
                          <m:t>D</m:t>
                        </m:r>
                        <m:r>
                          <m:rPr>
                            <m:nor/>
                          </m:rPr>
                          <a:rPr lang="en-SG" sz="2000" b="0" i="0" dirty="0" smtClean="0"/>
                          <m:t> | </m:t>
                        </m:r>
                        <m:r>
                          <m:rPr>
                            <m:nor/>
                          </m:rPr>
                          <a:rPr lang="en-SG" sz="2000" dirty="0"/>
                          <m:t>M</m:t>
                        </m:r>
                        <m:r>
                          <m:rPr>
                            <m:nor/>
                          </m:rPr>
                          <a:rPr lang="en-SG" sz="20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SG" sz="2000" dirty="0" smtClean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SG" sz="2000" dirty="0"/>
                          <m:t>P</m:t>
                        </m:r>
                        <m:r>
                          <m:rPr>
                            <m:nor/>
                          </m:rPr>
                          <a:rPr lang="en-SG" sz="2000" dirty="0"/>
                          <m:t>(</m:t>
                        </m:r>
                        <m:r>
                          <m:rPr>
                            <m:nor/>
                          </m:rPr>
                          <a:rPr lang="en-SG" sz="2000" b="0" i="0" dirty="0" smtClean="0"/>
                          <m:t>D</m:t>
                        </m:r>
                        <m:r>
                          <m:rPr>
                            <m:nor/>
                          </m:rPr>
                          <a:rPr lang="en-SG" sz="2000" b="0" i="0" dirty="0" smtClean="0"/>
                          <m:t> | </m:t>
                        </m:r>
                        <m:r>
                          <m:rPr>
                            <m:nor/>
                          </m:rPr>
                          <a:rPr lang="en-SG" sz="2000" dirty="0"/>
                          <m:t>M</m:t>
                        </m:r>
                        <m:r>
                          <m:rPr>
                            <m:nor/>
                          </m:rPr>
                          <a:rPr lang="en-SG" sz="20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SG" sz="2000" dirty="0" smtClean="0"/>
                          <m:t>)</m:t>
                        </m:r>
                      </m:den>
                    </m:f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 &gt;1</m:t>
                    </m:r>
                  </m:oMath>
                </a14:m>
                <a:r>
                  <a:rPr lang="en-SG" sz="20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FCDF6A-39B6-4EA9-928C-3B9D06B19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156" y="1750171"/>
                <a:ext cx="3130177" cy="6613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E4A8FB0-B4B8-45AD-8AAB-5ED41B59A6BA}"/>
              </a:ext>
            </a:extLst>
          </p:cNvPr>
          <p:cNvGrpSpPr/>
          <p:nvPr/>
        </p:nvGrpSpPr>
        <p:grpSpPr>
          <a:xfrm>
            <a:off x="593568" y="2589608"/>
            <a:ext cx="4321175" cy="1485768"/>
            <a:chOff x="593568" y="2589608"/>
            <a:chExt cx="4321175" cy="14857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67151A-2BA9-4243-A7A8-8FC498E368C2}"/>
                </a:ext>
              </a:extLst>
            </p:cNvPr>
            <p:cNvSpPr txBox="1"/>
            <p:nvPr/>
          </p:nvSpPr>
          <p:spPr>
            <a:xfrm>
              <a:off x="593568" y="2589608"/>
              <a:ext cx="4321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800" b="0" i="0" u="none" strike="noStrike" baseline="0" dirty="0">
                  <a:latin typeface="+mj-lt"/>
                </a:rPr>
                <a:t>Bayes Factor = ratio of marginal likelihood of two models</a:t>
              </a:r>
              <a:endParaRPr lang="en-SG" sz="18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8D84F2-BC9F-46DA-B7DF-604DE9E45935}"/>
                    </a:ext>
                  </a:extLst>
                </p:cNvPr>
                <p:cNvSpPr txBox="1"/>
                <p:nvPr/>
              </p:nvSpPr>
              <p:spPr>
                <a:xfrm>
                  <a:off x="916890" y="3414041"/>
                  <a:ext cx="3130177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≜ </m:t>
                      </m:r>
                      <m:f>
                        <m:f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SG" sz="2000" dirty="0"/>
                            <m:t>P</m:t>
                          </m:r>
                          <m:r>
                            <m:rPr>
                              <m:nor/>
                            </m:rPr>
                            <a:rPr lang="en-SG" sz="2000" dirty="0"/>
                            <m:t>(</m:t>
                          </m:r>
                          <m:r>
                            <m:rPr>
                              <m:nor/>
                            </m:rPr>
                            <a:rPr lang="en-SG" sz="20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en-SG" sz="2000" b="0" i="0" dirty="0" smtClean="0"/>
                            <m:t> | </m:t>
                          </m:r>
                          <m:r>
                            <m:rPr>
                              <m:nor/>
                            </m:rPr>
                            <a:rPr lang="en-SG" sz="2000" dirty="0"/>
                            <m:t>M</m:t>
                          </m:r>
                          <m:r>
                            <m:rPr>
                              <m:nor/>
                            </m:rPr>
                            <a:rPr lang="en-SG" sz="2000" baseline="-25000" dirty="0"/>
                            <m:t>1</m:t>
                          </m:r>
                          <m:r>
                            <m:rPr>
                              <m:nor/>
                            </m:rPr>
                            <a:rPr lang="en-SG" sz="2000" dirty="0" smtClean="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SG" sz="2000" dirty="0"/>
                            <m:t>P</m:t>
                          </m:r>
                          <m:r>
                            <m:rPr>
                              <m:nor/>
                            </m:rPr>
                            <a:rPr lang="en-SG" sz="2000" dirty="0"/>
                            <m:t>(</m:t>
                          </m:r>
                          <m:r>
                            <m:rPr>
                              <m:nor/>
                            </m:rPr>
                            <a:rPr lang="en-SG" sz="2000" b="0" i="0" dirty="0" smtClean="0"/>
                            <m:t>D</m:t>
                          </m:r>
                          <m:r>
                            <m:rPr>
                              <m:nor/>
                            </m:rPr>
                            <a:rPr lang="en-SG" sz="2000" b="0" i="0" dirty="0" smtClean="0"/>
                            <m:t> | </m:t>
                          </m:r>
                          <m:r>
                            <m:rPr>
                              <m:nor/>
                            </m:rPr>
                            <a:rPr lang="en-SG" sz="2000" dirty="0"/>
                            <m:t>M</m:t>
                          </m:r>
                          <m:r>
                            <m:rPr>
                              <m:nor/>
                            </m:rPr>
                            <a:rPr lang="en-SG" sz="2000" baseline="-25000" dirty="0"/>
                            <m:t>0</m:t>
                          </m:r>
                          <m:r>
                            <m:rPr>
                              <m:nor/>
                            </m:rPr>
                            <a:rPr lang="en-SG" sz="2000" dirty="0" smtClean="0"/>
                            <m:t>)</m:t>
                          </m:r>
                        </m:den>
                      </m:f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SG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8D84F2-BC9F-46DA-B7DF-604DE9E45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890" y="3414041"/>
                  <a:ext cx="3130177" cy="66133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82E35EA-3C84-431F-9376-CADD3921C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800" y="2471960"/>
            <a:ext cx="4902200" cy="24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Bayesian Model Selection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204F472-7E10-433D-B16C-C45DAF823CBD}"/>
              </a:ext>
            </a:extLst>
          </p:cNvPr>
          <p:cNvSpPr txBox="1"/>
          <p:nvPr/>
        </p:nvSpPr>
        <p:spPr>
          <a:xfrm>
            <a:off x="628649" y="1351289"/>
            <a:ext cx="7617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S</a:t>
            </a:r>
            <a:r>
              <a:rPr lang="en-US" sz="1800" b="0" i="0" u="none" strike="noStrike" baseline="0" dirty="0">
                <a:latin typeface="+mj-lt"/>
              </a:rPr>
              <a:t>uppose we have a set </a:t>
            </a:r>
            <a:r>
              <a:rPr lang="en-US" sz="1800" b="0" i="1" u="none" strike="noStrike" baseline="0" dirty="0">
                <a:latin typeface="+mj-lt"/>
              </a:rPr>
              <a:t>M</a:t>
            </a:r>
            <a:r>
              <a:rPr lang="en-US" sz="1800" b="0" i="0" u="none" strike="noStrike" baseline="0" dirty="0">
                <a:latin typeface="+mj-lt"/>
              </a:rPr>
              <a:t> of more than 2 models, and we want to pick the most likely. </a:t>
            </a:r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The optimal action is picking the most probable model</a:t>
            </a:r>
            <a:endParaRPr lang="en-SG" sz="1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80332-B1DC-453E-B3AD-BD614B142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6609" y="2591883"/>
            <a:ext cx="3684058" cy="196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b="1" dirty="0">
                <a:solidFill>
                  <a:schemeClr val="bg1"/>
                </a:solidFill>
                <a:latin typeface="+mj-lt"/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2D170-8899-4D45-A594-8728E6658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Decision Theory</a:t>
            </a:r>
          </a:p>
          <a:p>
            <a:r>
              <a:rPr lang="en-SG" dirty="0"/>
              <a:t>Information Theory </a:t>
            </a:r>
          </a:p>
          <a:p>
            <a:r>
              <a:rPr lang="en-SG" dirty="0"/>
              <a:t>Optimization </a:t>
            </a:r>
          </a:p>
        </p:txBody>
      </p:sp>
    </p:spTree>
    <p:extLst>
      <p:ext uri="{BB962C8B-B14F-4D97-AF65-F5344CB8AC3E}">
        <p14:creationId xmlns:p14="http://schemas.microsoft.com/office/powerpoint/2010/main" val="3150878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Bayesian Model Selection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204F472-7E10-433D-B16C-C45DAF823CBD}"/>
              </a:ext>
            </a:extLst>
          </p:cNvPr>
          <p:cNvSpPr txBox="1"/>
          <p:nvPr/>
        </p:nvSpPr>
        <p:spPr>
          <a:xfrm>
            <a:off x="628649" y="1351289"/>
            <a:ext cx="7617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If the prior over models is uniform,, p(m) = 1/|M|, then the MAP is given by </a:t>
            </a:r>
            <a:endParaRPr lang="en-SG" sz="1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8ABC9-661C-422C-BBE4-E67CD883B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379" y="1997620"/>
            <a:ext cx="7496175" cy="24098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3D8C3C-BFBB-47F9-BE15-EF6F203AC3B9}"/>
              </a:ext>
            </a:extLst>
          </p:cNvPr>
          <p:cNvGrpSpPr/>
          <p:nvPr/>
        </p:nvGrpSpPr>
        <p:grpSpPr>
          <a:xfrm>
            <a:off x="3869267" y="3213975"/>
            <a:ext cx="1380066" cy="307777"/>
            <a:chOff x="3869267" y="3213975"/>
            <a:chExt cx="1380066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29F9C2-C1A6-4D46-B380-44847A08DF71}"/>
                </a:ext>
              </a:extLst>
            </p:cNvPr>
            <p:cNvSpPr txBox="1"/>
            <p:nvPr/>
          </p:nvSpPr>
          <p:spPr>
            <a:xfrm>
              <a:off x="4572000" y="3213975"/>
              <a:ext cx="677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prior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FFE16F3-C0A8-422E-BEBA-500CAD085451}"/>
                </a:ext>
              </a:extLst>
            </p:cNvPr>
            <p:cNvCxnSpPr/>
            <p:nvPr/>
          </p:nvCxnSpPr>
          <p:spPr>
            <a:xfrm flipH="1">
              <a:off x="3869267" y="3302000"/>
              <a:ext cx="568323" cy="2032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914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Occam’s razor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204F472-7E10-433D-B16C-C45DAF823CBD}"/>
              </a:ext>
            </a:extLst>
          </p:cNvPr>
          <p:cNvSpPr txBox="1"/>
          <p:nvPr/>
        </p:nvSpPr>
        <p:spPr>
          <a:xfrm>
            <a:off x="628649" y="1351289"/>
            <a:ext cx="76178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+mj-lt"/>
              </a:rPr>
              <a:t>Consider two models, a simple one, m</a:t>
            </a:r>
            <a:r>
              <a:rPr lang="en-US" sz="1800" b="0" i="0" u="none" strike="noStrike" baseline="-25000" dirty="0">
                <a:latin typeface="+mj-lt"/>
              </a:rPr>
              <a:t>1</a:t>
            </a:r>
            <a:r>
              <a:rPr lang="en-US" sz="1800" b="0" i="0" u="none" strike="noStrike" baseline="0" dirty="0">
                <a:latin typeface="+mj-lt"/>
              </a:rPr>
              <a:t>, and a more complex one, m2. </a:t>
            </a:r>
          </a:p>
          <a:p>
            <a:pPr algn="l"/>
            <a:endParaRPr lang="en-US" sz="1800" dirty="0">
              <a:latin typeface="+mj-lt"/>
            </a:endParaRPr>
          </a:p>
          <a:p>
            <a:pPr algn="l"/>
            <a:r>
              <a:rPr lang="en-US" sz="1800" b="0" i="0" u="none" strike="noStrike" baseline="0" dirty="0">
                <a:latin typeface="+mj-lt"/>
              </a:rPr>
              <a:t>Suppose that both can explain the data by suitably optimizing their parameters.</a:t>
            </a:r>
            <a:endParaRPr lang="en-US" sz="1800" dirty="0">
              <a:latin typeface="+mj-lt"/>
            </a:endParaRPr>
          </a:p>
          <a:p>
            <a:pPr algn="l"/>
            <a:endParaRPr lang="en-US" sz="1800" b="0" i="0" u="none" strike="noStrike" baseline="0" dirty="0">
              <a:latin typeface="+mj-lt"/>
            </a:endParaRPr>
          </a:p>
          <a:p>
            <a:pPr algn="l"/>
            <a:r>
              <a:rPr lang="en-US" sz="1800" b="0" i="0" u="none" strike="noStrike" baseline="0" dirty="0">
                <a:latin typeface="+mj-lt"/>
              </a:rPr>
              <a:t>Intuitively we should prefer m</a:t>
            </a:r>
            <a:r>
              <a:rPr lang="en-US" sz="1800" b="0" i="0" u="none" strike="noStrike" baseline="-25000" dirty="0">
                <a:latin typeface="+mj-lt"/>
              </a:rPr>
              <a:t>1</a:t>
            </a:r>
            <a:r>
              <a:rPr lang="en-US" sz="1800" b="0" i="0" u="none" strike="noStrike" baseline="0" dirty="0">
                <a:latin typeface="+mj-lt"/>
              </a:rPr>
              <a:t>, since it is simpler and just as good as m</a:t>
            </a:r>
            <a:r>
              <a:rPr lang="en-US" sz="1800" b="0" i="0" u="none" strike="noStrike" baseline="-25000" dirty="0">
                <a:latin typeface="+mj-lt"/>
              </a:rPr>
              <a:t>2</a:t>
            </a:r>
            <a:r>
              <a:rPr lang="en-US" sz="1800" b="0" i="0" u="none" strike="noStrike" baseline="0" dirty="0">
                <a:latin typeface="+mj-lt"/>
              </a:rPr>
              <a:t>.</a:t>
            </a:r>
          </a:p>
          <a:p>
            <a:pPr algn="l"/>
            <a:endParaRPr lang="en-US" sz="1800" dirty="0">
              <a:latin typeface="+mj-lt"/>
            </a:endParaRPr>
          </a:p>
          <a:p>
            <a:pPr algn="l"/>
            <a:r>
              <a:rPr lang="en-US" sz="1800" dirty="0">
                <a:latin typeface="+mj-lt"/>
              </a:rPr>
              <a:t>This principle is known as Occam’s razor</a:t>
            </a:r>
            <a:endParaRPr lang="en-SG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500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Bayesian Occam’s razor effect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8375787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50C2B1E-AE42-4A2F-AAE7-848DE36D2AF0}"/>
              </a:ext>
            </a:extLst>
          </p:cNvPr>
          <p:cNvSpPr/>
          <p:nvPr/>
        </p:nvSpPr>
        <p:spPr>
          <a:xfrm>
            <a:off x="6415964" y="1591018"/>
            <a:ext cx="950214" cy="819150"/>
          </a:xfrm>
          <a:prstGeom prst="triangl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F51B0-1FC5-432D-B5E9-EC1FBA09E5A8}"/>
              </a:ext>
            </a:extLst>
          </p:cNvPr>
          <p:cNvSpPr txBox="1"/>
          <p:nvPr/>
        </p:nvSpPr>
        <p:spPr>
          <a:xfrm>
            <a:off x="6086738" y="2548476"/>
            <a:ext cx="160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>
                <a:latin typeface="+mj-lt"/>
              </a:rPr>
              <a:t>Simple Model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710830-0CD7-4A32-B29E-C1E62DA956F8}"/>
              </a:ext>
            </a:extLst>
          </p:cNvPr>
          <p:cNvGrpSpPr/>
          <p:nvPr/>
        </p:nvGrpSpPr>
        <p:grpSpPr>
          <a:xfrm>
            <a:off x="4901383" y="3138045"/>
            <a:ext cx="3759005" cy="1235236"/>
            <a:chOff x="4901383" y="3138045"/>
            <a:chExt cx="3759005" cy="12352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C8C865-D102-49A3-AA2B-B724A3146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6777" r="50535" b="17556"/>
            <a:stretch/>
          </p:blipFill>
          <p:spPr>
            <a:xfrm>
              <a:off x="4901383" y="3138045"/>
              <a:ext cx="3759005" cy="627018"/>
            </a:xfrm>
            <a:prstGeom prst="rect">
              <a:avLst/>
            </a:prstGeom>
          </p:spPr>
        </p:pic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8D847466-1F56-454F-A2E6-8DCDDDDB6C58}"/>
                </a:ext>
              </a:extLst>
            </p:cNvPr>
            <p:cNvSpPr/>
            <p:nvPr/>
          </p:nvSpPr>
          <p:spPr>
            <a:xfrm flipV="1">
              <a:off x="7573509" y="3617107"/>
              <a:ext cx="346166" cy="465908"/>
            </a:xfrm>
            <a:prstGeom prst="downArrow">
              <a:avLst/>
            </a:prstGeom>
            <a:solidFill>
              <a:schemeClr val="accent4">
                <a:alpha val="38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A1DDE1-67AA-4AB3-A371-E52214C0F02D}"/>
                </a:ext>
              </a:extLst>
            </p:cNvPr>
            <p:cNvSpPr txBox="1"/>
            <p:nvPr/>
          </p:nvSpPr>
          <p:spPr>
            <a:xfrm>
              <a:off x="5226930" y="3850061"/>
              <a:ext cx="22042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+mj-lt"/>
                </a:rPr>
                <a:t>Few </a:t>
              </a:r>
              <a:r>
                <a:rPr lang="el-GR" dirty="0">
                  <a:latin typeface="+mj-lt"/>
                </a:rPr>
                <a:t>θ</a:t>
              </a:r>
              <a:r>
                <a:rPr lang="en-SG" dirty="0">
                  <a:latin typeface="+mj-lt"/>
                </a:rPr>
                <a:t> averaged over the parameter space</a:t>
              </a:r>
            </a:p>
          </p:txBody>
        </p:sp>
      </p:grpSp>
      <p:pic>
        <p:nvPicPr>
          <p:cNvPr id="6" name="Graphic 5" descr="Umbrella outline">
            <a:extLst>
              <a:ext uri="{FF2B5EF4-FFF2-40B4-BE49-F238E27FC236}">
                <a16:creationId xmlns:a16="http://schemas.microsoft.com/office/drawing/2014/main" id="{D650B37C-0884-4830-A92E-AB3D07E26C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61396" y="1525377"/>
            <a:ext cx="1119545" cy="1119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956A74-2360-4AAF-BC1A-91559D612060}"/>
              </a:ext>
            </a:extLst>
          </p:cNvPr>
          <p:cNvSpPr txBox="1"/>
          <p:nvPr/>
        </p:nvSpPr>
        <p:spPr>
          <a:xfrm>
            <a:off x="1516210" y="2628712"/>
            <a:ext cx="19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>
                <a:latin typeface="+mj-lt"/>
              </a:rPr>
              <a:t>Complex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EB1167-5779-40CE-BBA9-71DD812312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777" r="50535" b="17556"/>
          <a:stretch/>
        </p:blipFill>
        <p:spPr>
          <a:xfrm>
            <a:off x="679445" y="3226922"/>
            <a:ext cx="3759005" cy="62701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3B0B28F-3EB5-4A2A-A1C2-5C181E7C0C23}"/>
              </a:ext>
            </a:extLst>
          </p:cNvPr>
          <p:cNvSpPr/>
          <p:nvPr/>
        </p:nvSpPr>
        <p:spPr>
          <a:xfrm>
            <a:off x="3363436" y="3654160"/>
            <a:ext cx="346166" cy="465908"/>
          </a:xfrm>
          <a:prstGeom prst="downArrow">
            <a:avLst/>
          </a:prstGeom>
          <a:solidFill>
            <a:schemeClr val="accent4">
              <a:alpha val="38000"/>
            </a:schemeClr>
          </a:solidFill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A0767-C3C7-4578-8686-7E4B250D9819}"/>
              </a:ext>
            </a:extLst>
          </p:cNvPr>
          <p:cNvSpPr txBox="1"/>
          <p:nvPr/>
        </p:nvSpPr>
        <p:spPr>
          <a:xfrm>
            <a:off x="983756" y="3887114"/>
            <a:ext cx="2403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Many </a:t>
            </a:r>
            <a:r>
              <a:rPr lang="el-GR" dirty="0">
                <a:latin typeface="+mj-lt"/>
              </a:rPr>
              <a:t>θ</a:t>
            </a:r>
            <a:r>
              <a:rPr lang="en-SG" dirty="0">
                <a:latin typeface="+mj-lt"/>
              </a:rPr>
              <a:t> averaged over the parameter space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F991615-6D11-46A5-AF0F-3467DBDBC48F}"/>
              </a:ext>
            </a:extLst>
          </p:cNvPr>
          <p:cNvSpPr/>
          <p:nvPr/>
        </p:nvSpPr>
        <p:spPr>
          <a:xfrm>
            <a:off x="506362" y="3384153"/>
            <a:ext cx="346166" cy="465908"/>
          </a:xfrm>
          <a:prstGeom prst="downArrow">
            <a:avLst/>
          </a:prstGeom>
          <a:solidFill>
            <a:schemeClr val="accent4">
              <a:alpha val="38000"/>
            </a:schemeClr>
          </a:solidFill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+mj-l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361D94F-4236-4876-BCA8-286770018B59}"/>
              </a:ext>
            </a:extLst>
          </p:cNvPr>
          <p:cNvSpPr/>
          <p:nvPr/>
        </p:nvSpPr>
        <p:spPr>
          <a:xfrm flipV="1">
            <a:off x="4748150" y="3217024"/>
            <a:ext cx="346166" cy="465908"/>
          </a:xfrm>
          <a:prstGeom prst="downArrow">
            <a:avLst/>
          </a:prstGeom>
          <a:solidFill>
            <a:schemeClr val="accent4">
              <a:alpha val="38000"/>
            </a:schemeClr>
          </a:solidFill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7FCF49-0CC3-4058-88E4-7E370204B1CB}"/>
              </a:ext>
            </a:extLst>
          </p:cNvPr>
          <p:cNvSpPr txBox="1"/>
          <p:nvPr/>
        </p:nvSpPr>
        <p:spPr>
          <a:xfrm>
            <a:off x="0" y="1140937"/>
            <a:ext cx="3578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 dirty="0">
                <a:latin typeface="+mj-lt"/>
              </a:rPr>
              <a:t>Intuition from Squid Game</a:t>
            </a:r>
          </a:p>
        </p:txBody>
      </p:sp>
    </p:spTree>
    <p:extLst>
      <p:ext uri="{BB962C8B-B14F-4D97-AF65-F5344CB8AC3E}">
        <p14:creationId xmlns:p14="http://schemas.microsoft.com/office/powerpoint/2010/main" val="127541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9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Decision Theory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652BB8F-67F6-4112-B52D-4A8B47EB69E3}"/>
              </a:ext>
            </a:extLst>
          </p:cNvPr>
          <p:cNvSpPr txBox="1"/>
          <p:nvPr/>
        </p:nvSpPr>
        <p:spPr>
          <a:xfrm>
            <a:off x="567690" y="1671904"/>
            <a:ext cx="520537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A  set of quantitative methods for reaching </a:t>
            </a:r>
            <a:r>
              <a:rPr lang="en-US" sz="1400" i="0" strike="noStrike" baseline="0" dirty="0">
                <a:latin typeface="+mj-lt"/>
              </a:rPr>
              <a:t>optimal </a:t>
            </a:r>
            <a:r>
              <a:rPr lang="en-US" sz="1400" i="0" u="sng" strike="noStrike" baseline="0" dirty="0">
                <a:latin typeface="+mj-lt"/>
              </a:rPr>
              <a:t>decisions</a:t>
            </a:r>
            <a:r>
              <a:rPr lang="en-US" sz="1400" b="0" i="0" u="none" strike="noStrike" baseline="0" dirty="0">
                <a:latin typeface="+mj-lt"/>
              </a:rPr>
              <a:t>.</a:t>
            </a:r>
          </a:p>
          <a:p>
            <a:pPr algn="l"/>
            <a:endParaRPr lang="en-US" dirty="0">
              <a:latin typeface="+mj-lt"/>
            </a:endParaRPr>
          </a:p>
          <a:p>
            <a:pPr algn="l"/>
            <a:r>
              <a:rPr lang="en-US" dirty="0">
                <a:latin typeface="+mj-lt"/>
              </a:rPr>
              <a:t>Bayesian Statistics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AUROC curve 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Precision Recall Curve / F1 score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Uses Bayes factor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Choose model with larger marginal likelihood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1194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Information Theory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462221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Online Media 2" title="What is information theory? | Journey into information theory | Computer Science | Khan Academy">
            <a:hlinkClick r:id="" action="ppaction://media"/>
            <a:extLst>
              <a:ext uri="{FF2B5EF4-FFF2-40B4-BE49-F238E27FC236}">
                <a16:creationId xmlns:a16="http://schemas.microsoft.com/office/drawing/2014/main" id="{178707D3-A422-4F16-905D-77FB1130AC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1626993" y="1395067"/>
            <a:ext cx="6149715" cy="347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3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Entropy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04EA8B4-590F-4E87-B979-13863A68C6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" y="1394258"/>
            <a:ext cx="8229600" cy="2354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A2E60-6B79-4FD4-9FA0-C4111CEC0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" y="3875456"/>
            <a:ext cx="8101001" cy="6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Entropy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EFE9DC4-C130-4968-AD8D-A3A9B7B67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10" y="1207084"/>
            <a:ext cx="6819900" cy="381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55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Cross Entropy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0DF608-756E-499D-9013-E9F9E74B1314}"/>
              </a:ext>
            </a:extLst>
          </p:cNvPr>
          <p:cNvSpPr txBox="1"/>
          <p:nvPr/>
        </p:nvSpPr>
        <p:spPr>
          <a:xfrm>
            <a:off x="695324" y="1371838"/>
            <a:ext cx="7305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Calculates the number of bits required to represent or transmit an average event from one distribution compared to another distribution</a:t>
            </a:r>
            <a:endParaRPr lang="en-SG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E8251-1D25-496A-B2CE-32FC91436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905" y="1998852"/>
            <a:ext cx="7237286" cy="2810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48B8CF-2D48-4156-AFE7-0E446359B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8993" y="3448145"/>
            <a:ext cx="3016568" cy="665285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41994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KL divergence / Relative Entropy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823459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7FB6E99-6DFC-4FDF-9251-4CB07BD5ED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367"/>
          <a:stretch/>
        </p:blipFill>
        <p:spPr>
          <a:xfrm>
            <a:off x="1741337" y="1386971"/>
            <a:ext cx="5410550" cy="1249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13F8E3-C0F9-4A98-BA71-A2EDD6ABA853}"/>
              </a:ext>
            </a:extLst>
          </p:cNvPr>
          <p:cNvSpPr txBox="1"/>
          <p:nvPr/>
        </p:nvSpPr>
        <p:spPr>
          <a:xfrm>
            <a:off x="2013141" y="3821299"/>
            <a:ext cx="24830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+mj-lt"/>
              </a:rPr>
              <a:t>average number of </a:t>
            </a:r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extra bits </a:t>
            </a:r>
            <a:r>
              <a:rPr lang="en-US" b="0" i="0" dirty="0">
                <a:solidFill>
                  <a:srgbClr val="555555"/>
                </a:solidFill>
                <a:effectLst/>
                <a:latin typeface="+mj-lt"/>
              </a:rPr>
              <a:t>required to represent a message with Q instead of P</a:t>
            </a:r>
            <a:endParaRPr lang="en-SG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24616-E77C-4701-987C-B0A65D6C56B0}"/>
              </a:ext>
            </a:extLst>
          </p:cNvPr>
          <p:cNvSpPr txBox="1"/>
          <p:nvPr/>
        </p:nvSpPr>
        <p:spPr>
          <a:xfrm>
            <a:off x="5064279" y="3569234"/>
            <a:ext cx="19918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total number of bits </a:t>
            </a:r>
            <a:r>
              <a:rPr lang="en-US" b="0" i="0" dirty="0">
                <a:solidFill>
                  <a:srgbClr val="555555"/>
                </a:solidFill>
                <a:effectLst/>
                <a:latin typeface="+mj-lt"/>
              </a:rPr>
              <a:t>required to represent a message with Q instead of P</a:t>
            </a:r>
            <a:endParaRPr lang="en-SG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D88F8F-5289-4C7A-9D62-CCCFAE2287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2470" b="74606"/>
          <a:stretch/>
        </p:blipFill>
        <p:spPr>
          <a:xfrm>
            <a:off x="2625257" y="2571750"/>
            <a:ext cx="1489543" cy="6661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5CA988A-0161-45B3-8E0A-5E6A8C833EF6}"/>
              </a:ext>
            </a:extLst>
          </p:cNvPr>
          <p:cNvGrpSpPr/>
          <p:nvPr/>
        </p:nvGrpSpPr>
        <p:grpSpPr>
          <a:xfrm>
            <a:off x="2107097" y="2823742"/>
            <a:ext cx="2819233" cy="294712"/>
            <a:chOff x="2107097" y="2823742"/>
            <a:chExt cx="2819233" cy="2947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A2C6C1E-E2D5-48E7-AF3F-4FCDB0D84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5979" t="34876" r="38388" b="54689"/>
            <a:stretch/>
          </p:blipFill>
          <p:spPr>
            <a:xfrm>
              <a:off x="4080510" y="2844728"/>
              <a:ext cx="845820" cy="27372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E07A8D-54EB-4C01-BC1D-DECB3FD0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458" t="34876" r="53810" b="54689"/>
            <a:stretch/>
          </p:blipFill>
          <p:spPr>
            <a:xfrm>
              <a:off x="2625257" y="2823742"/>
              <a:ext cx="201930" cy="27372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B80008-D6A5-4D15-A93F-631D8F69E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821" t="34876" r="58602" b="55145"/>
            <a:stretch/>
          </p:blipFill>
          <p:spPr>
            <a:xfrm>
              <a:off x="2107097" y="2829723"/>
              <a:ext cx="518160" cy="261764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AFD48-C2C6-47CD-AACD-72704096095E}"/>
              </a:ext>
            </a:extLst>
          </p:cNvPr>
          <p:cNvCxnSpPr/>
          <p:nvPr/>
        </p:nvCxnSpPr>
        <p:spPr>
          <a:xfrm flipV="1">
            <a:off x="2918460" y="3118454"/>
            <a:ext cx="320040" cy="53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C87695-47BF-467E-8F90-D96F86DF469C}"/>
              </a:ext>
            </a:extLst>
          </p:cNvPr>
          <p:cNvCxnSpPr/>
          <p:nvPr/>
        </p:nvCxnSpPr>
        <p:spPr>
          <a:xfrm flipH="1" flipV="1">
            <a:off x="4496142" y="3237906"/>
            <a:ext cx="430188" cy="41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06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Joint Entropy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978366B-B3A1-4234-92BB-989C85FD2D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" y="1323975"/>
            <a:ext cx="6743700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EEB96-8A4C-4FB8-B669-4616C6AD7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1350" y="2598363"/>
            <a:ext cx="2543175" cy="22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7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Decision 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36C9F-B609-44B6-A822-E57013ABB020}"/>
              </a:ext>
            </a:extLst>
          </p:cNvPr>
          <p:cNvSpPr txBox="1"/>
          <p:nvPr/>
        </p:nvSpPr>
        <p:spPr>
          <a:xfrm>
            <a:off x="433424" y="1443850"/>
            <a:ext cx="5205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A  set of quantitative methods for reaching </a:t>
            </a:r>
            <a:r>
              <a:rPr lang="en-US" sz="1400" i="0" strike="noStrike" baseline="0" dirty="0">
                <a:latin typeface="+mj-lt"/>
              </a:rPr>
              <a:t>optimal </a:t>
            </a:r>
            <a:r>
              <a:rPr lang="en-US" sz="1400" i="0" u="sng" strike="noStrike" baseline="0" dirty="0">
                <a:latin typeface="+mj-lt"/>
              </a:rPr>
              <a:t>decisions</a:t>
            </a:r>
            <a:r>
              <a:rPr lang="en-US" sz="1400" b="0" i="0" u="none" strike="noStrike" baseline="0" dirty="0">
                <a:latin typeface="+mj-lt"/>
              </a:rPr>
              <a:t>.</a:t>
            </a:r>
            <a:endParaRPr lang="en-SG" u="sng" dirty="0">
              <a:latin typeface="+mj-lt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883781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CD85874-E93F-4172-B28F-C04AB23119B7}"/>
              </a:ext>
            </a:extLst>
          </p:cNvPr>
          <p:cNvSpPr txBox="1"/>
          <p:nvPr/>
        </p:nvSpPr>
        <p:spPr>
          <a:xfrm>
            <a:off x="2331720" y="2329891"/>
            <a:ext cx="62398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Is concerned with the reasoning underlying an agent’s choices, whether this is a mundane choice between taking the bus or getting a taxi, or a more far-reaching choice about whether to pursue a demanding political career. </a:t>
            </a:r>
            <a:endParaRPr lang="en-SG" u="sng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E107B-7ED4-42B0-B115-3681F3D7B7D0}"/>
              </a:ext>
            </a:extLst>
          </p:cNvPr>
          <p:cNvSpPr txBox="1"/>
          <p:nvPr/>
        </p:nvSpPr>
        <p:spPr>
          <a:xfrm>
            <a:off x="5451652" y="3059117"/>
            <a:ext cx="41638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>
                <a:latin typeface="+mj-lt"/>
              </a:rPr>
              <a:t>Quoted from </a:t>
            </a:r>
            <a:r>
              <a:rPr lang="en-SG" sz="1050" b="0" i="0" u="none" strike="noStrike" dirty="0">
                <a:solidFill>
                  <a:srgbClr val="000000"/>
                </a:solidFill>
                <a:effectLst/>
                <a:latin typeface="+mj-lt"/>
                <a:hlinkClick r:id="rId8"/>
              </a:rPr>
              <a:t>Stanford </a:t>
            </a:r>
            <a:r>
              <a:rPr lang="en-SG" sz="1050" b="0" i="0" u="none" strike="noStrike" dirty="0" err="1">
                <a:solidFill>
                  <a:srgbClr val="000000"/>
                </a:solidFill>
                <a:effectLst/>
                <a:latin typeface="+mj-lt"/>
                <a:hlinkClick r:id="rId8"/>
              </a:rPr>
              <a:t>Encyclopedia</a:t>
            </a:r>
            <a:r>
              <a:rPr lang="en-SG" sz="1050" b="0" i="0" u="none" strike="noStrike" dirty="0">
                <a:solidFill>
                  <a:srgbClr val="000000"/>
                </a:solidFill>
                <a:effectLst/>
                <a:latin typeface="+mj-lt"/>
                <a:hlinkClick r:id="rId8"/>
              </a:rPr>
              <a:t> of Philosophy</a:t>
            </a:r>
            <a:endParaRPr lang="en-SG" sz="105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2135-09FC-4AEA-B3AE-7AF4FFD70A04}"/>
              </a:ext>
            </a:extLst>
          </p:cNvPr>
          <p:cNvSpPr txBox="1"/>
          <p:nvPr/>
        </p:nvSpPr>
        <p:spPr>
          <a:xfrm>
            <a:off x="1953261" y="1748371"/>
            <a:ext cx="41638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>
                <a:latin typeface="+mj-lt"/>
              </a:rPr>
              <a:t>Quoted from </a:t>
            </a:r>
            <a:r>
              <a:rPr lang="en-US" sz="1050" b="1" i="0" u="none" strike="noStrike" dirty="0">
                <a:solidFill>
                  <a:srgbClr val="14599D"/>
                </a:solidFill>
                <a:effectLst/>
                <a:latin typeface="+mj-lt"/>
                <a:hlinkClick r:id="rId9"/>
              </a:rPr>
              <a:t>The Editors of </a:t>
            </a:r>
            <a:r>
              <a:rPr lang="en-US" sz="1050" b="1" i="0" u="none" strike="noStrike" dirty="0" err="1">
                <a:solidFill>
                  <a:srgbClr val="14599D"/>
                </a:solidFill>
                <a:effectLst/>
                <a:latin typeface="+mj-lt"/>
                <a:hlinkClick r:id="rId9"/>
              </a:rPr>
              <a:t>Encyclopaedia</a:t>
            </a:r>
            <a:r>
              <a:rPr lang="en-US" sz="1050" b="1" i="0" u="none" strike="noStrike" dirty="0">
                <a:solidFill>
                  <a:srgbClr val="14599D"/>
                </a:solidFill>
                <a:effectLst/>
                <a:latin typeface="+mj-lt"/>
                <a:hlinkClick r:id="rId9"/>
              </a:rPr>
              <a:t> Britannica</a:t>
            </a:r>
            <a:endParaRPr lang="en-SG" sz="105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B5430-72AE-4702-98A0-C8D8726401CC}"/>
              </a:ext>
            </a:extLst>
          </p:cNvPr>
          <p:cNvSpPr txBox="1"/>
          <p:nvPr/>
        </p:nvSpPr>
        <p:spPr>
          <a:xfrm>
            <a:off x="1512569" y="3723194"/>
            <a:ext cx="5488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FF0000"/>
                </a:solidFill>
                <a:latin typeface="+mj-lt"/>
              </a:rPr>
              <a:t>How can we decide which action is best? 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FF0000"/>
                </a:solidFill>
                <a:latin typeface="+mj-lt"/>
              </a:rPr>
              <a:t>This is where Bayesian decision theory comes in.</a:t>
            </a:r>
            <a:endParaRPr lang="en-SG" sz="1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029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Mutual Information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CD2497F-6DF9-4C47-8EDF-6DBEF711BA90}"/>
              </a:ext>
            </a:extLst>
          </p:cNvPr>
          <p:cNvSpPr txBox="1"/>
          <p:nvPr/>
        </p:nvSpPr>
        <p:spPr>
          <a:xfrm>
            <a:off x="700088" y="1330763"/>
            <a:ext cx="4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H</a:t>
            </a:r>
            <a:r>
              <a:rPr lang="en-US" sz="1800" b="0" i="0" u="none" strike="noStrike" baseline="0" dirty="0">
                <a:latin typeface="+mj-lt"/>
              </a:rPr>
              <a:t>ow similar two distributions were</a:t>
            </a:r>
            <a:endParaRPr lang="en-SG" sz="1800" dirty="0"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D1536D-C6FA-4B1E-BBA8-4D3FA747C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88" y="1747194"/>
            <a:ext cx="7353300" cy="12477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9A3250-FAE7-47C8-899F-FB0EA78E5C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839" y="2840129"/>
            <a:ext cx="2309812" cy="19717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037207-897A-4668-A7BC-EB6724B61325}"/>
              </a:ext>
            </a:extLst>
          </p:cNvPr>
          <p:cNvSpPr txBox="1"/>
          <p:nvPr/>
        </p:nvSpPr>
        <p:spPr>
          <a:xfrm>
            <a:off x="4572000" y="3042068"/>
            <a:ext cx="4171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Used in Clustering – to measure cluster quality</a:t>
            </a:r>
            <a:endParaRPr lang="en-SG" sz="1800" dirty="0"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07DE6D6-6B7B-4A7B-B539-B54C1E6517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7725" y="3983365"/>
            <a:ext cx="38576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Information Theory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3CBD1A-6042-4D8E-88DB-9D103C303FCC}"/>
              </a:ext>
            </a:extLst>
          </p:cNvPr>
          <p:cNvSpPr txBox="1"/>
          <p:nvPr/>
        </p:nvSpPr>
        <p:spPr>
          <a:xfrm>
            <a:off x="628650" y="1531751"/>
            <a:ext cx="520537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Quantifying information using e</a:t>
            </a:r>
            <a:r>
              <a:rPr lang="en-US" dirty="0">
                <a:latin typeface="+mj-lt"/>
              </a:rPr>
              <a:t>ntropy </a:t>
            </a:r>
          </a:p>
          <a:p>
            <a:pPr algn="l"/>
            <a:endParaRPr lang="en-US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Cross entropy 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KL divergence / Relative entropy 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Joint entropy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+mj-lt"/>
              </a:rPr>
              <a:t>Mutual Information </a:t>
            </a:r>
          </a:p>
          <a:p>
            <a:pPr marL="285750" indent="-285750" algn="l">
              <a:buFontTx/>
              <a:buChar char="-"/>
            </a:pP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093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Optimization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362843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89620-EC14-4BF6-A80F-4C7DB0DB0913}"/>
                  </a:ext>
                </a:extLst>
              </p:cNvPr>
              <p:cNvSpPr txBox="1"/>
              <p:nvPr/>
            </p:nvSpPr>
            <p:spPr>
              <a:xfrm>
                <a:off x="628650" y="1360140"/>
                <a:ext cx="827722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>
                    <a:latin typeface="+mj-lt"/>
                  </a:rPr>
                  <a:t>T</a:t>
                </a:r>
                <a:r>
                  <a:rPr lang="en-US" sz="1800" b="0" i="0" u="none" strike="noStrike" baseline="0" dirty="0">
                    <a:latin typeface="+mj-lt"/>
                  </a:rPr>
                  <a:t>he core problem in machine learning is parameter estimation (aka model fitting). </a:t>
                </a:r>
              </a:p>
              <a:p>
                <a:pPr algn="l"/>
                <a:endParaRPr lang="en-US" sz="1800" dirty="0">
                  <a:latin typeface="+mj-lt"/>
                </a:endParaRPr>
              </a:p>
              <a:p>
                <a:r>
                  <a:rPr lang="en-US" sz="1800" b="0" i="0" u="none" strike="noStrike" baseline="0" dirty="0">
                    <a:latin typeface="+mj-lt"/>
                  </a:rPr>
                  <a:t>This requires solving an optimization problem, where we try to find the values for a set of variables,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, that minimize a scalar-valued loss function or cost function,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SG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SG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. </a:t>
                </a:r>
                <a:endParaRPr lang="en-SG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89620-EC14-4BF6-A80F-4C7DB0DB0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0140"/>
                <a:ext cx="8277225" cy="1754326"/>
              </a:xfrm>
              <a:prstGeom prst="rect">
                <a:avLst/>
              </a:prstGeom>
              <a:blipFill>
                <a:blip r:embed="rId8"/>
                <a:stretch>
                  <a:fillRect l="-589" t="-1736" b="-451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12DAD5-806D-4868-8DBD-359A6285BB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731" y="3425637"/>
            <a:ext cx="2776538" cy="8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46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Global / Local Optimization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812DAD5-806D-4868-8DBD-359A6285BB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631" y="1940117"/>
            <a:ext cx="2369344" cy="742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122E0-4E0E-417F-B1E8-AF66FB731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0222" y="1268044"/>
            <a:ext cx="4785615" cy="32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13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Global / Local minima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52C76CD-8A9D-4417-9A01-D7BA92FF50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43" r="40361"/>
          <a:stretch/>
        </p:blipFill>
        <p:spPr>
          <a:xfrm>
            <a:off x="757238" y="1457325"/>
            <a:ext cx="3830497" cy="279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4983A-BDDA-499F-9A7F-F3482C4660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064" t="7143"/>
          <a:stretch/>
        </p:blipFill>
        <p:spPr>
          <a:xfrm>
            <a:off x="1133476" y="1930768"/>
            <a:ext cx="2179642" cy="279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6A854-95EC-43DD-A5F1-9528B4114A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575" b="11733"/>
          <a:stretch/>
        </p:blipFill>
        <p:spPr>
          <a:xfrm>
            <a:off x="3313118" y="1943557"/>
            <a:ext cx="1487488" cy="22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82222-A104-43E4-BA7A-E98AAD0B2B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86" y="2379301"/>
            <a:ext cx="7886700" cy="1008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654ECC-BABA-4855-8012-E6BD5970E5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7735" y="3556981"/>
            <a:ext cx="4316746" cy="15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98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Constrained / Unconstrained Optimization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82DBA5-DE1B-41AB-A07E-8BB5D3F49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25" y="1789112"/>
            <a:ext cx="6899110" cy="191975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153DA-0A36-4A43-8452-66AA3381EF98}"/>
              </a:ext>
            </a:extLst>
          </p:cNvPr>
          <p:cNvGrpSpPr/>
          <p:nvPr/>
        </p:nvGrpSpPr>
        <p:grpSpPr>
          <a:xfrm>
            <a:off x="2924569" y="1341537"/>
            <a:ext cx="1292251" cy="942828"/>
            <a:chOff x="2924569" y="1341537"/>
            <a:chExt cx="1292251" cy="9428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E3A3A3-2277-4B6A-9A8E-5D907A29B7BA}"/>
                </a:ext>
              </a:extLst>
            </p:cNvPr>
            <p:cNvSpPr txBox="1"/>
            <p:nvPr/>
          </p:nvSpPr>
          <p:spPr>
            <a:xfrm>
              <a:off x="2924569" y="1341537"/>
              <a:ext cx="1292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6">
                      <a:lumMod val="50000"/>
                    </a:schemeClr>
                  </a:solidFill>
                </a:rPr>
                <a:t>Equality constraints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336386-E345-4B3D-A348-8A480E1D6355}"/>
                </a:ext>
              </a:extLst>
            </p:cNvPr>
            <p:cNvCxnSpPr/>
            <p:nvPr/>
          </p:nvCxnSpPr>
          <p:spPr>
            <a:xfrm flipH="1">
              <a:off x="2989206" y="1789112"/>
              <a:ext cx="456797" cy="49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435F99-1A00-4377-9ED8-A082C4DE69B5}"/>
              </a:ext>
            </a:extLst>
          </p:cNvPr>
          <p:cNvGrpSpPr/>
          <p:nvPr/>
        </p:nvGrpSpPr>
        <p:grpSpPr>
          <a:xfrm>
            <a:off x="1118440" y="1341537"/>
            <a:ext cx="1292251" cy="942828"/>
            <a:chOff x="1118440" y="1341537"/>
            <a:chExt cx="1292251" cy="9428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415CE-27AC-4C20-B7AB-D790B05266BE}"/>
                </a:ext>
              </a:extLst>
            </p:cNvPr>
            <p:cNvSpPr txBox="1"/>
            <p:nvPr/>
          </p:nvSpPr>
          <p:spPr>
            <a:xfrm>
              <a:off x="1118440" y="1341537"/>
              <a:ext cx="1292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2">
                      <a:lumMod val="50000"/>
                    </a:schemeClr>
                  </a:solidFill>
                </a:rPr>
                <a:t>Inequality constraints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7216A25-35CB-48AB-BB3C-7DC24F79BC11}"/>
                </a:ext>
              </a:extLst>
            </p:cNvPr>
            <p:cNvCxnSpPr/>
            <p:nvPr/>
          </p:nvCxnSpPr>
          <p:spPr>
            <a:xfrm>
              <a:off x="1536167" y="1789112"/>
              <a:ext cx="168798" cy="49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813975-4C26-4BD1-9AD0-3177356A173B}"/>
              </a:ext>
            </a:extLst>
          </p:cNvPr>
          <p:cNvCxnSpPr>
            <a:cxnSpLocks/>
          </p:cNvCxnSpPr>
          <p:nvPr/>
        </p:nvCxnSpPr>
        <p:spPr>
          <a:xfrm>
            <a:off x="6510404" y="3708864"/>
            <a:ext cx="0" cy="1336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5C48FA-82ED-4B19-8F80-81465D35C36F}"/>
              </a:ext>
            </a:extLst>
          </p:cNvPr>
          <p:cNvCxnSpPr>
            <a:cxnSpLocks/>
          </p:cNvCxnSpPr>
          <p:nvPr/>
        </p:nvCxnSpPr>
        <p:spPr>
          <a:xfrm>
            <a:off x="7819973" y="3708864"/>
            <a:ext cx="0" cy="1336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A0C126D-0D49-4412-A6AA-722B0BCB15AD}"/>
                  </a:ext>
                </a:extLst>
              </p14:cNvPr>
              <p14:cNvContentPartPr/>
              <p14:nvPr/>
            </p14:nvContentPartPr>
            <p14:xfrm>
              <a:off x="6142444" y="4019425"/>
              <a:ext cx="2261520" cy="955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A0C126D-0D49-4412-A6AA-722B0BCB15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3804" y="4010785"/>
                <a:ext cx="227916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574AF8A-0ED7-4575-83EA-C1FFA7DECB2D}"/>
                  </a:ext>
                </a:extLst>
              </p14:cNvPr>
              <p14:cNvContentPartPr/>
              <p14:nvPr/>
            </p14:nvContentPartPr>
            <p14:xfrm>
              <a:off x="6924120" y="4619235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574AF8A-0ED7-4575-83EA-C1FFA7DECB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15480" y="461059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9EC26962-D890-4A41-95E2-B4D54159EAC7}"/>
              </a:ext>
            </a:extLst>
          </p:cNvPr>
          <p:cNvSpPr txBox="1"/>
          <p:nvPr/>
        </p:nvSpPr>
        <p:spPr>
          <a:xfrm>
            <a:off x="472438" y="3875434"/>
            <a:ext cx="51425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</a:rPr>
              <a:t>If too many constrained </a:t>
            </a:r>
            <a:r>
              <a:rPr lang="en-SG" dirty="0">
                <a:solidFill>
                  <a:schemeClr val="tx1"/>
                </a:solidFill>
                <a:sym typeface="Wingdings" panose="05000000000000000000" pitchFamily="2" charset="2"/>
              </a:rPr>
              <a:t> empty feasible sets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A common strategy to solve constrained problem is add penalty to the loss function such as using </a:t>
            </a:r>
            <a:r>
              <a:rPr lang="en-SG" dirty="0" err="1">
                <a:solidFill>
                  <a:schemeClr val="tx1"/>
                </a:solidFill>
              </a:rPr>
              <a:t>Lagrangian</a:t>
            </a:r>
            <a:r>
              <a:rPr lang="en-SG" dirty="0">
                <a:solidFill>
                  <a:schemeClr val="tx1"/>
                </a:solidFill>
              </a:rPr>
              <a:t> multiplier. </a:t>
            </a:r>
          </a:p>
        </p:txBody>
      </p:sp>
    </p:spTree>
    <p:extLst>
      <p:ext uri="{BB962C8B-B14F-4D97-AF65-F5344CB8AC3E}">
        <p14:creationId xmlns:p14="http://schemas.microsoft.com/office/powerpoint/2010/main" val="163319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07917 -0.0027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Convex / Concave Optimization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89CCDA0-A5D1-4BF4-A519-8431BE803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903" y="1531751"/>
            <a:ext cx="5994193" cy="197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D3D085-2D77-46ED-94FF-1AEB07329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559" y="3571872"/>
            <a:ext cx="5648325" cy="10858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E77361-5EA7-43BF-B605-2E5B30FAB5D7}"/>
              </a:ext>
            </a:extLst>
          </p:cNvPr>
          <p:cNvCxnSpPr>
            <a:cxnSpLocks/>
          </p:cNvCxnSpPr>
          <p:nvPr/>
        </p:nvCxnSpPr>
        <p:spPr>
          <a:xfrm>
            <a:off x="5399286" y="1808430"/>
            <a:ext cx="0" cy="1249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300E16-C48B-4795-B20A-CF6BF066F79C}"/>
              </a:ext>
            </a:extLst>
          </p:cNvPr>
          <p:cNvCxnSpPr>
            <a:cxnSpLocks/>
          </p:cNvCxnSpPr>
          <p:nvPr/>
        </p:nvCxnSpPr>
        <p:spPr>
          <a:xfrm>
            <a:off x="6064304" y="1808430"/>
            <a:ext cx="0" cy="1249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58DD1-899D-45F0-955B-B46BE35CCBD3}"/>
              </a:ext>
            </a:extLst>
          </p:cNvPr>
          <p:cNvCxnSpPr>
            <a:cxnSpLocks/>
          </p:cNvCxnSpPr>
          <p:nvPr/>
        </p:nvCxnSpPr>
        <p:spPr>
          <a:xfrm>
            <a:off x="6880463" y="1808430"/>
            <a:ext cx="0" cy="1249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3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Convex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790A31E-CD89-46A8-A88B-C215C55E1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05" y="1324319"/>
            <a:ext cx="7672387" cy="119423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9840A2-1DE8-4B6F-A48B-E99D7F00B231}"/>
              </a:ext>
            </a:extLst>
          </p:cNvPr>
          <p:cNvCxnSpPr/>
          <p:nvPr/>
        </p:nvCxnSpPr>
        <p:spPr>
          <a:xfrm flipV="1">
            <a:off x="2821781" y="2571750"/>
            <a:ext cx="171450" cy="785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AE8790-1212-47C7-8753-9ED66EA251F0}"/>
              </a:ext>
            </a:extLst>
          </p:cNvPr>
          <p:cNvSpPr txBox="1"/>
          <p:nvPr/>
        </p:nvSpPr>
        <p:spPr>
          <a:xfrm>
            <a:off x="1764505" y="3394240"/>
            <a:ext cx="280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Straight line between (x, f(x)) and </a:t>
            </a:r>
          </a:p>
          <a:p>
            <a:r>
              <a:rPr lang="en-SG" sz="1200" dirty="0"/>
              <a:t>(y, f(y)) as a function of 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37ACCB-724C-4DFE-BD91-FC7807794F88}"/>
              </a:ext>
            </a:extLst>
          </p:cNvPr>
          <p:cNvSpPr txBox="1"/>
          <p:nvPr/>
        </p:nvSpPr>
        <p:spPr>
          <a:xfrm>
            <a:off x="271461" y="2786063"/>
            <a:ext cx="1700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Y-axis value that fell between the domain from x and y</a:t>
            </a:r>
          </a:p>
        </p:txBody>
      </p: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3C9DD66A-D5D5-479F-8C1D-77B887DCA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9" y="2624948"/>
            <a:ext cx="3629023" cy="2419349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85AA0E-CAE9-4C0F-80F4-C49E3B713E26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121568" y="2393157"/>
            <a:ext cx="292895" cy="39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421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Convex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3C9DD66A-D5D5-479F-8C1D-77B887DCA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2" y="2153263"/>
            <a:ext cx="3629023" cy="2419349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B3D2287C-536C-42C4-BE9A-CAF99E85C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9149" y="2205045"/>
            <a:ext cx="3706697" cy="2471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A58912-F421-4565-BB1C-1AA4AB3A6024}"/>
              </a:ext>
            </a:extLst>
          </p:cNvPr>
          <p:cNvSpPr txBox="1"/>
          <p:nvPr/>
        </p:nvSpPr>
        <p:spPr>
          <a:xfrm>
            <a:off x="2007394" y="4561879"/>
            <a:ext cx="111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Convex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C0F6C2-9307-4D47-9762-F4FE3C09C735}"/>
              </a:ext>
            </a:extLst>
          </p:cNvPr>
          <p:cNvSpPr txBox="1"/>
          <p:nvPr/>
        </p:nvSpPr>
        <p:spPr>
          <a:xfrm>
            <a:off x="6022183" y="4561879"/>
            <a:ext cx="111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Concave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71E4B6-652C-471F-A801-5A6209B4425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9412" r="53352"/>
          <a:stretch/>
        </p:blipFill>
        <p:spPr>
          <a:xfrm>
            <a:off x="2714625" y="1553900"/>
            <a:ext cx="3579020" cy="3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24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Convex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871E4B6-652C-471F-A801-5A6209B442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9412" r="53352"/>
          <a:stretch/>
        </p:blipFill>
        <p:spPr>
          <a:xfrm>
            <a:off x="903402" y="1472983"/>
            <a:ext cx="3579020" cy="365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66F46-5D50-4042-B252-7D061A386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247" y="2043212"/>
            <a:ext cx="3686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7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 err="1">
                <a:solidFill>
                  <a:schemeClr val="bg1"/>
                </a:solidFill>
                <a:latin typeface="+mj-lt"/>
              </a:rPr>
              <a:t>Bayes’s</a:t>
            </a:r>
            <a:r>
              <a:rPr lang="en-SG" sz="3600" b="1" dirty="0">
                <a:solidFill>
                  <a:schemeClr val="bg1"/>
                </a:solidFill>
                <a:latin typeface="+mj-lt"/>
              </a:rPr>
              <a:t> Theorem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DC72C9-A04B-4E9A-96D2-934B6890070E}"/>
              </a:ext>
            </a:extLst>
          </p:cNvPr>
          <p:cNvSpPr txBox="1"/>
          <p:nvPr/>
        </p:nvSpPr>
        <p:spPr>
          <a:xfrm>
            <a:off x="687704" y="1387078"/>
            <a:ext cx="7945755" cy="1097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escribes the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probability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of an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based on prior knowledge of conditions that might be related to the event.</a:t>
            </a:r>
            <a:endParaRPr lang="en-US" b="0" i="0" u="sng" baseline="300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baseline="30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Bayes’ rule itself is very simple: it is just a formula for computing the probability distribution over possible values of an unknown (or </a:t>
            </a:r>
            <a:r>
              <a:rPr lang="en-US" b="1" dirty="0">
                <a:solidFill>
                  <a:schemeClr val="tx1"/>
                </a:solidFill>
              </a:rPr>
              <a:t>hidden</a:t>
            </a:r>
            <a:r>
              <a:rPr lang="en-US" dirty="0">
                <a:solidFill>
                  <a:schemeClr val="tx1"/>
                </a:solidFill>
              </a:rPr>
              <a:t>) quantity H given some observed data </a:t>
            </a:r>
            <a:r>
              <a:rPr lang="en-US" b="1" dirty="0">
                <a:solidFill>
                  <a:schemeClr val="tx1"/>
                </a:solidFill>
              </a:rPr>
              <a:t>Y = y</a:t>
            </a:r>
            <a:r>
              <a:rPr lang="en-US" dirty="0">
                <a:solidFill>
                  <a:schemeClr val="tx1"/>
                </a:solidFill>
              </a:rPr>
              <a:t>:</a:t>
            </a:r>
            <a:endParaRPr lang="en-SG" dirty="0">
              <a:solidFill>
                <a:schemeClr val="tx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1ABA266-8AA1-43B6-91E5-95FF8E27C88D}"/>
              </a:ext>
            </a:extLst>
          </p:cNvPr>
          <p:cNvGrpSpPr/>
          <p:nvPr/>
        </p:nvGrpSpPr>
        <p:grpSpPr>
          <a:xfrm>
            <a:off x="68580" y="2786635"/>
            <a:ext cx="6797991" cy="1893880"/>
            <a:chOff x="1318260" y="2580895"/>
            <a:chExt cx="6797991" cy="18938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C730B3-817E-49B3-A25A-1F2E6F74E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9290" y="2848927"/>
              <a:ext cx="4610100" cy="10001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1C839C-7107-4098-A823-5597CFD4B6F3}"/>
                </a:ext>
              </a:extLst>
            </p:cNvPr>
            <p:cNvSpPr txBox="1"/>
            <p:nvPr/>
          </p:nvSpPr>
          <p:spPr>
            <a:xfrm>
              <a:off x="1318260" y="3951555"/>
              <a:ext cx="20650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Posterior distribution / new belief state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36A9E29-BC0D-4CE7-BF50-79455608FDAE}"/>
                </a:ext>
              </a:extLst>
            </p:cNvPr>
            <p:cNvSpPr txBox="1"/>
            <p:nvPr/>
          </p:nvSpPr>
          <p:spPr>
            <a:xfrm>
              <a:off x="4919661" y="4054853"/>
              <a:ext cx="2065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Marginal Likelihood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967A6E-EA62-405F-B899-5536246FD5DC}"/>
                </a:ext>
              </a:extLst>
            </p:cNvPr>
            <p:cNvSpPr txBox="1"/>
            <p:nvPr/>
          </p:nvSpPr>
          <p:spPr>
            <a:xfrm>
              <a:off x="2854641" y="2580896"/>
              <a:ext cx="2065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Prior distribution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BD4135-C75F-48EA-BD7B-250321E524B9}"/>
                </a:ext>
              </a:extLst>
            </p:cNvPr>
            <p:cNvSpPr txBox="1"/>
            <p:nvPr/>
          </p:nvSpPr>
          <p:spPr>
            <a:xfrm>
              <a:off x="6051231" y="2580895"/>
              <a:ext cx="2065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Likelihood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1E45254-48D4-4B4A-8BE5-FFBBF7E4EAA5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2350770" y="3512821"/>
              <a:ext cx="659130" cy="438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16F1A73-BB41-45ED-920F-63D9B21C306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3887151" y="2888673"/>
              <a:ext cx="509589" cy="144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C9E5BB-4F58-43A7-962B-0AE2434F50C4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6537961" y="2888672"/>
              <a:ext cx="545780" cy="329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DE2AEC2-566D-4F46-A216-19AD654EE051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H="1" flipV="1">
              <a:off x="5326381" y="3704529"/>
              <a:ext cx="625790" cy="350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085C655F-C550-450A-819E-6554E420B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565" y="3505616"/>
            <a:ext cx="2952750" cy="5524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5250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D91FE-0DAB-4F28-83A9-4CC098677ED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92070" y="508000"/>
            <a:ext cx="914400" cy="382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C671B0-468B-41AB-BFF3-4676CE23345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AA6F8-86C0-4DA1-B755-B02334412FB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90800" y="1928813"/>
            <a:ext cx="6045200" cy="1285875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B5B5B"/>
                </a:solidFill>
              </a:rPr>
              <a:t>Is the graph convex or not?</a:t>
            </a:r>
            <a:endParaRPr lang="en-SG" sz="3600" b="1" dirty="0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FC73F-9267-4548-8201-2894B3C5936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90800" y="4381500"/>
            <a:ext cx="6299200" cy="38259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  <a:endParaRPr lang="en-SG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2135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Convex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0C7A541-2716-4896-9F24-91449D758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443" y="2308323"/>
            <a:ext cx="41148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DBA659-D1B4-4491-BD30-A7B098736F1A}"/>
              </a:ext>
            </a:extLst>
          </p:cNvPr>
          <p:cNvSpPr txBox="1"/>
          <p:nvPr/>
        </p:nvSpPr>
        <p:spPr>
          <a:xfrm>
            <a:off x="7011960" y="4137124"/>
            <a:ext cx="111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Not Convex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BC23F-CB40-420C-A22F-4E9B732CD1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1268044"/>
            <a:ext cx="7672387" cy="11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19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Type of Convex Function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D7DAE1-5FBC-432A-AB8B-B6525DB01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078" y="1268044"/>
            <a:ext cx="5931477" cy="3795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99C496-A77D-409B-94DD-8F8B2BDF3E44}"/>
              </a:ext>
            </a:extLst>
          </p:cNvPr>
          <p:cNvSpPr txBox="1"/>
          <p:nvPr/>
        </p:nvSpPr>
        <p:spPr>
          <a:xfrm>
            <a:off x="725475" y="1817635"/>
            <a:ext cx="160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Strictly convex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3DF60-9EFC-4C93-AEBE-FCBDD93A5B8D}"/>
              </a:ext>
            </a:extLst>
          </p:cNvPr>
          <p:cNvSpPr txBox="1"/>
          <p:nvPr/>
        </p:nvSpPr>
        <p:spPr>
          <a:xfrm>
            <a:off x="6298071" y="1732067"/>
            <a:ext cx="160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Strictly concave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AABBB-3208-49F0-9776-A0E6926C0F61}"/>
              </a:ext>
            </a:extLst>
          </p:cNvPr>
          <p:cNvSpPr txBox="1"/>
          <p:nvPr/>
        </p:nvSpPr>
        <p:spPr>
          <a:xfrm>
            <a:off x="6298070" y="3242530"/>
            <a:ext cx="19020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/>
              <a:t>N</a:t>
            </a:r>
            <a:r>
              <a:rPr lang="en-SG"/>
              <a:t>either </a:t>
            </a:r>
            <a:r>
              <a:rPr lang="en-SG" dirty="0"/>
              <a:t>convex nor concave </a:t>
            </a:r>
            <a:r>
              <a:rPr lang="en-SG" dirty="0">
                <a:sym typeface="Wingdings" panose="05000000000000000000" pitchFamily="2" charset="2"/>
              </a:rPr>
              <a:t> saddle point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42B2C-A192-40A7-B757-748496F7C127}"/>
              </a:ext>
            </a:extLst>
          </p:cNvPr>
          <p:cNvSpPr txBox="1"/>
          <p:nvPr/>
        </p:nvSpPr>
        <p:spPr>
          <a:xfrm>
            <a:off x="410283" y="3242530"/>
            <a:ext cx="192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Convex but not strictly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1042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585674-09D1-4663-92C9-895EEDBAC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1"/>
          <a:stretch/>
        </p:blipFill>
        <p:spPr>
          <a:xfrm>
            <a:off x="591762" y="1197345"/>
            <a:ext cx="7805650" cy="2705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Smooth and Non-Smooth Optimization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23381714-6DDC-4B7A-A3D1-02C3CB26DB44}"/>
              </a:ext>
            </a:extLst>
          </p:cNvPr>
          <p:cNvGrpSpPr/>
          <p:nvPr/>
        </p:nvGrpSpPr>
        <p:grpSpPr>
          <a:xfrm>
            <a:off x="6372085" y="2654973"/>
            <a:ext cx="1899080" cy="700015"/>
            <a:chOff x="6506646" y="3246114"/>
            <a:chExt cx="2084297" cy="7143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1185A-00A9-43C0-9079-FA844263494A}"/>
                </a:ext>
              </a:extLst>
            </p:cNvPr>
            <p:cNvSpPr txBox="1"/>
            <p:nvPr/>
          </p:nvSpPr>
          <p:spPr>
            <a:xfrm>
              <a:off x="6985075" y="3246114"/>
              <a:ext cx="16058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i="1" dirty="0"/>
                <a:t>Discontinuity / sharp turn</a:t>
              </a:r>
              <a:endParaRPr lang="en-SG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501870-4857-4170-9144-7A50E743C6AD}"/>
                </a:ext>
              </a:extLst>
            </p:cNvPr>
            <p:cNvSpPr/>
            <p:nvPr/>
          </p:nvSpPr>
          <p:spPr>
            <a:xfrm>
              <a:off x="6506646" y="3507724"/>
              <a:ext cx="523702" cy="452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5D85B20-4928-4658-8182-FD7CF5584D5B}"/>
              </a:ext>
            </a:extLst>
          </p:cNvPr>
          <p:cNvSpPr txBox="1"/>
          <p:nvPr/>
        </p:nvSpPr>
        <p:spPr>
          <a:xfrm>
            <a:off x="2713823" y="4486275"/>
            <a:ext cx="2844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Lipschitz constant – quantify the degree of smoothness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E5264-377A-4ADE-85CB-CC22DB4D83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1268" y="3543193"/>
            <a:ext cx="3209925" cy="638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B5A4D0-92EA-439C-999C-B434ACC3D182}"/>
              </a:ext>
            </a:extLst>
          </p:cNvPr>
          <p:cNvCxnSpPr/>
          <p:nvPr/>
        </p:nvCxnSpPr>
        <p:spPr>
          <a:xfrm flipH="1" flipV="1">
            <a:off x="4572000" y="4100513"/>
            <a:ext cx="100013" cy="38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3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A80E71-8753-4FC2-94AC-F4661C89D46F}"/>
              </a:ext>
            </a:extLst>
          </p:cNvPr>
          <p:cNvSpPr txBox="1"/>
          <p:nvPr/>
        </p:nvSpPr>
        <p:spPr>
          <a:xfrm>
            <a:off x="628650" y="1402199"/>
            <a:ext cx="2844813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Gradient descent 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Step size/ learning rate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Convergence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Momentum Method</a:t>
            </a:r>
          </a:p>
        </p:txBody>
      </p:sp>
    </p:spTree>
    <p:extLst>
      <p:ext uri="{BB962C8B-B14F-4D97-AF65-F5344CB8AC3E}">
        <p14:creationId xmlns:p14="http://schemas.microsoft.com/office/powerpoint/2010/main" val="358549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A80E71-8753-4FC2-94AC-F4661C89D46F}"/>
              </a:ext>
            </a:extLst>
          </p:cNvPr>
          <p:cNvSpPr txBox="1"/>
          <p:nvPr/>
        </p:nvSpPr>
        <p:spPr>
          <a:xfrm>
            <a:off x="628650" y="1402199"/>
            <a:ext cx="2844813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Gradient descent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Step size/ learning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Convergence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Momentum Method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10C0E-74C8-47B7-9DA4-8E22CE05CC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49" y="1320792"/>
            <a:ext cx="1838325" cy="41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057F0D-F66A-47F9-8118-C480CDDF4423}"/>
              </a:ext>
            </a:extLst>
          </p:cNvPr>
          <p:cNvSpPr txBox="1"/>
          <p:nvPr/>
        </p:nvSpPr>
        <p:spPr>
          <a:xfrm>
            <a:off x="4102113" y="1847615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Updated parameter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B4853-3F95-4963-8EAB-0C5C13B77176}"/>
              </a:ext>
            </a:extLst>
          </p:cNvPr>
          <p:cNvSpPr txBox="1"/>
          <p:nvPr/>
        </p:nvSpPr>
        <p:spPr>
          <a:xfrm>
            <a:off x="5753917" y="2055109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Step size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90D68-5773-4745-B8DF-AE0C2B8951B9}"/>
              </a:ext>
            </a:extLst>
          </p:cNvPr>
          <p:cNvSpPr txBox="1"/>
          <p:nvPr/>
        </p:nvSpPr>
        <p:spPr>
          <a:xfrm>
            <a:off x="6900491" y="1875532"/>
            <a:ext cx="174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Descent direction</a:t>
            </a:r>
            <a:endParaRPr lang="en-SG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6220CD-851E-4587-A5C3-274CA20D12AB}"/>
              </a:ext>
            </a:extLst>
          </p:cNvPr>
          <p:cNvCxnSpPr>
            <a:cxnSpLocks/>
          </p:cNvCxnSpPr>
          <p:nvPr/>
        </p:nvCxnSpPr>
        <p:spPr>
          <a:xfrm flipH="1" flipV="1">
            <a:off x="6523471" y="1583261"/>
            <a:ext cx="654025" cy="31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FC8E5E-9DA0-4072-B7F5-AA5B0886BAC4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6175399" y="1682755"/>
            <a:ext cx="207168" cy="372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13774C-5B58-454E-8619-BB65CF641303}"/>
              </a:ext>
            </a:extLst>
          </p:cNvPr>
          <p:cNvCxnSpPr>
            <a:stCxn id="5" idx="0"/>
          </p:cNvCxnSpPr>
          <p:nvPr/>
        </p:nvCxnSpPr>
        <p:spPr>
          <a:xfrm flipV="1">
            <a:off x="4730763" y="1682755"/>
            <a:ext cx="251630" cy="16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EF878AB-4DAE-48A1-9A61-6424A877F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1814" y="2521032"/>
            <a:ext cx="2750344" cy="1943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4EF645-A70D-4EEA-A1BC-4A4D9E5140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2185" y="2498526"/>
            <a:ext cx="2739621" cy="198833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0BBC7DE-2AF2-45B0-B0BE-F1E1C26239CB}"/>
              </a:ext>
            </a:extLst>
          </p:cNvPr>
          <p:cNvGrpSpPr/>
          <p:nvPr/>
        </p:nvGrpSpPr>
        <p:grpSpPr>
          <a:xfrm>
            <a:off x="321470" y="3833676"/>
            <a:ext cx="2750344" cy="1163455"/>
            <a:chOff x="321470" y="3833676"/>
            <a:chExt cx="2750344" cy="116345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91CB4D-0D9D-412E-AF81-960348C8B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0366" y="4269965"/>
              <a:ext cx="1037033" cy="48057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386182-944D-40BE-9771-88F7A6B09A3B}"/>
                </a:ext>
              </a:extLst>
            </p:cNvPr>
            <p:cNvSpPr txBox="1"/>
            <p:nvPr/>
          </p:nvSpPr>
          <p:spPr>
            <a:xfrm>
              <a:off x="321470" y="3833676"/>
              <a:ext cx="2750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u="none" strike="noStrike" baseline="0" dirty="0">
                  <a:latin typeface="+mj-lt"/>
                </a:rPr>
                <a:t>steepest descent will have global convergence </a:t>
              </a:r>
              <a:r>
                <a:rPr lang="en-US" sz="1200" b="0" i="0" u="none" strike="noStrike" baseline="0" dirty="0" err="1">
                  <a:latin typeface="+mj-lt"/>
                </a:rPr>
                <a:t>iff</a:t>
              </a:r>
              <a:r>
                <a:rPr lang="en-US" sz="1200" b="0" i="0" u="none" strike="noStrike" baseline="0" dirty="0">
                  <a:latin typeface="+mj-lt"/>
                </a:rPr>
                <a:t> the step size satisfies</a:t>
              </a:r>
              <a:endParaRPr lang="en-SG" sz="1050" dirty="0">
                <a:latin typeface="+mj-lt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F3C5F73-A7A7-4E69-ADFB-4B5E984F7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9867" b="2"/>
            <a:stretch/>
          </p:blipFill>
          <p:spPr>
            <a:xfrm>
              <a:off x="383382" y="4779168"/>
              <a:ext cx="2626520" cy="217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180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A80E71-8753-4FC2-94AC-F4661C89D46F}"/>
              </a:ext>
            </a:extLst>
          </p:cNvPr>
          <p:cNvSpPr txBox="1"/>
          <p:nvPr/>
        </p:nvSpPr>
        <p:spPr>
          <a:xfrm>
            <a:off x="628650" y="1402199"/>
            <a:ext cx="2844813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Gradient descent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Step size/ learning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Convergence rate, </a:t>
            </a:r>
            <a:r>
              <a:rPr lang="el-GR" dirty="0"/>
              <a:t>μ</a:t>
            </a:r>
            <a:endParaRPr lang="en-S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Momentum Method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82344-2E2C-4F60-A3D3-9AC5B46C1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951" y="1501283"/>
            <a:ext cx="1681150" cy="708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A52E1-3ADD-4F89-ADEF-65D74C8DC10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867" b="2"/>
          <a:stretch/>
        </p:blipFill>
        <p:spPr>
          <a:xfrm>
            <a:off x="4012406" y="1268044"/>
            <a:ext cx="3693863" cy="30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64ED8-104E-49F2-9793-2AE617510C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501" b="3500"/>
          <a:stretch/>
        </p:blipFill>
        <p:spPr>
          <a:xfrm>
            <a:off x="3805135" y="2240833"/>
            <a:ext cx="4653065" cy="252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093175-943A-4B3F-9CD1-D6EE04F7E90B}"/>
              </a:ext>
            </a:extLst>
          </p:cNvPr>
          <p:cNvSpPr txBox="1"/>
          <p:nvPr/>
        </p:nvSpPr>
        <p:spPr>
          <a:xfrm>
            <a:off x="3805135" y="2634341"/>
            <a:ext cx="46418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100" dirty="0">
                <a:latin typeface="+mj-lt"/>
              </a:rPr>
              <a:t>T</a:t>
            </a:r>
            <a:r>
              <a:rPr lang="en-SG" sz="1100" b="0" i="0" u="none" strike="noStrike" baseline="0" dirty="0">
                <a:latin typeface="+mj-lt"/>
              </a:rPr>
              <a:t>he condition number </a:t>
            </a:r>
            <a:r>
              <a:rPr lang="en-US" sz="1100" b="0" i="0" u="none" strike="noStrike" baseline="0" dirty="0">
                <a:latin typeface="+mj-lt"/>
              </a:rPr>
              <a:t>measures how “skewed” the space is, in the sense of being far from a symmetrical “bowl”             </a:t>
            </a:r>
            <a:endParaRPr lang="en-SG" sz="11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757347-A54B-4965-85E0-0FD36B1404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704" y="3112289"/>
            <a:ext cx="6180546" cy="18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8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A80E71-8753-4FC2-94AC-F4661C89D46F}"/>
              </a:ext>
            </a:extLst>
          </p:cNvPr>
          <p:cNvSpPr txBox="1"/>
          <p:nvPr/>
        </p:nvSpPr>
        <p:spPr>
          <a:xfrm>
            <a:off x="628650" y="1402199"/>
            <a:ext cx="2844813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Gradient descent 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Step size/ learning rate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Convergence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Momentum Method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C752D-0FDD-453F-AA49-AF4F9E0D5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9314" y="1305042"/>
            <a:ext cx="2750344" cy="1943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D35A6E-6BE0-4815-8067-38EA002F9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2663" y="3754437"/>
            <a:ext cx="1747838" cy="582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3753A4-17D7-44BC-B2E0-15C5DA530867}"/>
              </a:ext>
            </a:extLst>
          </p:cNvPr>
          <p:cNvSpPr txBox="1"/>
          <p:nvPr/>
        </p:nvSpPr>
        <p:spPr>
          <a:xfrm>
            <a:off x="2763840" y="3503218"/>
            <a:ext cx="1015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200" dirty="0"/>
              <a:t>momentum</a:t>
            </a:r>
            <a:endParaRPr lang="en-SG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90107-931A-4A64-8A69-CA2C1442C55F}"/>
              </a:ext>
            </a:extLst>
          </p:cNvPr>
          <p:cNvSpPr txBox="1"/>
          <p:nvPr/>
        </p:nvSpPr>
        <p:spPr>
          <a:xfrm>
            <a:off x="2884091" y="4504618"/>
            <a:ext cx="3375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200" dirty="0"/>
              <a:t>Normally </a:t>
            </a:r>
            <a:r>
              <a:rPr lang="el-GR" sz="1200" dirty="0"/>
              <a:t>β</a:t>
            </a:r>
            <a:r>
              <a:rPr lang="af-ZA" sz="1200" dirty="0"/>
              <a:t>=0.9, if </a:t>
            </a:r>
            <a:r>
              <a:rPr lang="el-GR" sz="1200" dirty="0"/>
              <a:t>β</a:t>
            </a:r>
            <a:r>
              <a:rPr lang="af-ZA" sz="1200" dirty="0"/>
              <a:t> = 0 </a:t>
            </a:r>
            <a:r>
              <a:rPr lang="af-ZA" sz="1200" dirty="0">
                <a:sym typeface="Wingdings" panose="05000000000000000000" pitchFamily="2" charset="2"/>
              </a:rPr>
              <a:t> gradient descent</a:t>
            </a:r>
            <a:endParaRPr lang="en-SG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8C2F7B-E271-421F-8FA8-B87A69D8A47A}"/>
              </a:ext>
            </a:extLst>
          </p:cNvPr>
          <p:cNvCxnSpPr/>
          <p:nvPr/>
        </p:nvCxnSpPr>
        <p:spPr>
          <a:xfrm>
            <a:off x="3389314" y="3731639"/>
            <a:ext cx="217486" cy="141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7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380385-16A9-42D2-B92C-9865D1946392}"/>
                  </a:ext>
                </a:extLst>
              </p:cNvPr>
              <p:cNvSpPr txBox="1"/>
              <p:nvPr/>
            </p:nvSpPr>
            <p:spPr>
              <a:xfrm>
                <a:off x="628650" y="1268044"/>
                <a:ext cx="6108700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Consider we want to minimize this loss function, </a:t>
                </a:r>
                <a14:m>
                  <m:oMath xmlns:m="http://schemas.openxmlformats.org/officeDocument/2006/math">
                    <m:r>
                      <a:rPr lang="af-Z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f-Z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af-Z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sSup>
                      <m:sSup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af-ZA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af-Z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af-ZA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380385-16A9-42D2-B92C-9865D1946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6108700" cy="397866"/>
              </a:xfrm>
              <a:prstGeom prst="rect">
                <a:avLst/>
              </a:prstGeom>
              <a:blipFill>
                <a:blip r:embed="rId8"/>
                <a:stretch>
                  <a:fillRect l="-299" b="-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7762" y="2255287"/>
            <a:ext cx="3686175" cy="2371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D13AB9-E169-4C36-BA81-746FD3E44301}"/>
              </a:ext>
            </a:extLst>
          </p:cNvPr>
          <p:cNvSpPr txBox="1"/>
          <p:nvPr/>
        </p:nvSpPr>
        <p:spPr>
          <a:xfrm>
            <a:off x="7131050" y="4114632"/>
            <a:ext cx="17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X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10AF9-9A24-42C7-B170-F24B2E134E0E}"/>
                  </a:ext>
                </a:extLst>
              </p:cNvPr>
              <p:cNvSpPr txBox="1"/>
              <p:nvPr/>
            </p:nvSpPr>
            <p:spPr>
              <a:xfrm>
                <a:off x="628650" y="1953844"/>
                <a:ext cx="31940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We know the min point is at </a:t>
                </a:r>
                <a14:m>
                  <m:oMath xmlns:m="http://schemas.openxmlformats.org/officeDocument/2006/math"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f-ZA" dirty="0"/>
                  <a:t>* = 1.25</a:t>
                </a:r>
              </a:p>
              <a:p>
                <a:r>
                  <a:rPr lang="af-ZA" dirty="0"/>
                  <a:t>(compute f’(</a:t>
                </a:r>
                <a14:m>
                  <m:oMath xmlns:m="http://schemas.openxmlformats.org/officeDocument/2006/math"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af-ZA" dirty="0"/>
                  <a:t>) = 0)</a:t>
                </a:r>
                <a:endParaRPr lang="en-SG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10AF9-9A24-42C7-B170-F24B2E134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53844"/>
                <a:ext cx="3194050" cy="523220"/>
              </a:xfrm>
              <a:prstGeom prst="rect">
                <a:avLst/>
              </a:prstGeom>
              <a:blipFill>
                <a:blip r:embed="rId10"/>
                <a:stretch>
                  <a:fillRect l="-573" t="-2353" b="-11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2913895"/>
                <a:ext cx="31940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What if we use line search (iterative method to find </a:t>
                </a:r>
                <a14:m>
                  <m:oMath xmlns:m="http://schemas.openxmlformats.org/officeDocument/2006/math"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f-ZA" dirty="0"/>
                  <a:t>*)</a:t>
                </a:r>
                <a:endParaRPr lang="en-SG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13895"/>
                <a:ext cx="3194050" cy="523220"/>
              </a:xfrm>
              <a:prstGeom prst="rect">
                <a:avLst/>
              </a:prstGeom>
              <a:blipFill>
                <a:blip r:embed="rId11"/>
                <a:stretch>
                  <a:fillRect l="-573" t="-2326" b="-1162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/>
              <p:nvPr/>
            </p:nvSpPr>
            <p:spPr>
              <a:xfrm>
                <a:off x="7131050" y="4573785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af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f-ZA" dirty="0"/>
                  <a:t>*</a:t>
                </a:r>
                <a:endParaRPr lang="en-SG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4573785"/>
                <a:ext cx="603250" cy="307777"/>
              </a:xfrm>
              <a:prstGeom prst="rect">
                <a:avLst/>
              </a:prstGeom>
              <a:blipFill>
                <a:blip r:embed="rId12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/>
          <p:nvPr/>
        </p:nvCxnSpPr>
        <p:spPr>
          <a:xfrm>
            <a:off x="7277100" y="4146550"/>
            <a:ext cx="0" cy="4320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AE134A-C726-4CF5-9897-10B4FFBBE4CB}"/>
                  </a:ext>
                </a:extLst>
              </p:cNvPr>
              <p:cNvSpPr txBox="1"/>
              <p:nvPr/>
            </p:nvSpPr>
            <p:spPr>
              <a:xfrm>
                <a:off x="0" y="-663868"/>
                <a:ext cx="0" cy="1327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SG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AE134A-C726-4CF5-9897-10B4FFBBE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63868"/>
                <a:ext cx="0" cy="1327736"/>
              </a:xfrm>
              <a:prstGeom prst="rect">
                <a:avLst/>
              </a:prstGeom>
              <a:blipFill>
                <a:blip r:embed="rId13"/>
                <a:stretch>
                  <a:fillRect t="4128" b="27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849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01" y="1822697"/>
            <a:ext cx="3686175" cy="2371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Start with random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SG" baseline="-25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blipFill>
                <a:blip r:embed="rId9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/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>
            <a:cxnSpLocks/>
          </p:cNvCxnSpPr>
          <p:nvPr/>
        </p:nvCxnSpPr>
        <p:spPr>
          <a:xfrm>
            <a:off x="5539739" y="2111104"/>
            <a:ext cx="0" cy="19341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22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Decision Theory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DC72C9-A04B-4E9A-96D2-934B6890070E}"/>
              </a:ext>
            </a:extLst>
          </p:cNvPr>
          <p:cNvSpPr txBox="1"/>
          <p:nvPr/>
        </p:nvSpPr>
        <p:spPr>
          <a:xfrm>
            <a:off x="628650" y="1377862"/>
            <a:ext cx="7945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We assume the decision maker, or agent, has a set of possible actions, A, to  choose from.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79AE4-7E14-48A3-97A5-7B8C72046B08}"/>
              </a:ext>
            </a:extLst>
          </p:cNvPr>
          <p:cNvSpPr txBox="1"/>
          <p:nvPr/>
        </p:nvSpPr>
        <p:spPr>
          <a:xfrm>
            <a:off x="628650" y="1795457"/>
            <a:ext cx="7945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Example: hypothetical doctor treating someone who may have COVID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Actions,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Do nothing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Give patient expensive drugs with bad side effect but can save their life.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E7AF1-B99F-43D4-B7A0-6909BBA89129}"/>
              </a:ext>
            </a:extLst>
          </p:cNvPr>
          <p:cNvSpPr txBox="1"/>
          <p:nvPr/>
        </p:nvSpPr>
        <p:spPr>
          <a:xfrm>
            <a:off x="628650" y="3007378"/>
            <a:ext cx="79457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Every action has cost and benefits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depend on underlying state of nature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h</a:t>
            </a:r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∈𝓗. </a:t>
            </a:r>
          </a:p>
          <a:p>
            <a:endParaRPr lang="en-US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Encode this information to loss function </a:t>
            </a:r>
            <a:r>
              <a:rPr lang="en-US" i="1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ℓ(h, a), </a:t>
            </a:r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loss when we incur if action </a:t>
            </a:r>
            <a:r>
              <a:rPr lang="en-US" i="1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a</a:t>
            </a:r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 ∈ </a:t>
            </a:r>
            <a:r>
              <a:rPr lang="en-US" i="1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A</a:t>
            </a:r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 is taken at state of nature, </a:t>
            </a:r>
            <a:r>
              <a:rPr lang="en-US" i="1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h</a:t>
            </a:r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 ∈ 𝓗. </a:t>
            </a:r>
          </a:p>
          <a:p>
            <a:endParaRPr lang="en-US" i="1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We can compute posterior expected loss or risk  for each possible action. </a:t>
            </a:r>
          </a:p>
          <a:p>
            <a:r>
              <a:rPr lang="en-US" i="1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A8E04-DB0C-40CC-B814-D34F40929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357" y="4384853"/>
            <a:ext cx="3433763" cy="522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814A8-BC32-454B-82D0-C2ADCAAC5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6072" y="4403635"/>
            <a:ext cx="2500313" cy="4083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0E58D-CE9C-43EB-BDC1-EC291BD32314}"/>
              </a:ext>
            </a:extLst>
          </p:cNvPr>
          <p:cNvCxnSpPr>
            <a:cxnSpLocks/>
            <a:stCxn id="17" idx="2"/>
            <a:endCxn id="6" idx="1"/>
          </p:cNvCxnSpPr>
          <p:nvPr/>
        </p:nvCxnSpPr>
        <p:spPr>
          <a:xfrm>
            <a:off x="4601528" y="4607816"/>
            <a:ext cx="804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C537C1-30F0-48FF-9E53-E560563A38EB}"/>
              </a:ext>
            </a:extLst>
          </p:cNvPr>
          <p:cNvSpPr txBox="1"/>
          <p:nvPr/>
        </p:nvSpPr>
        <p:spPr>
          <a:xfrm>
            <a:off x="4826000" y="4360505"/>
            <a:ext cx="14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81694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01" y="1822697"/>
            <a:ext cx="3686175" cy="2371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Start with random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blipFill>
                <a:blip r:embed="rId9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/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>
            <a:cxnSpLocks/>
          </p:cNvCxnSpPr>
          <p:nvPr/>
        </p:nvCxnSpPr>
        <p:spPr>
          <a:xfrm>
            <a:off x="5539739" y="2111104"/>
            <a:ext cx="0" cy="19341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/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Compute the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f-Z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blipFill>
                <a:blip r:embed="rId11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/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f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17E9C9-7AF9-4A41-A3AC-D9D6E5CBC8A4}"/>
              </a:ext>
            </a:extLst>
          </p:cNvPr>
          <p:cNvCxnSpPr>
            <a:cxnSpLocks/>
          </p:cNvCxnSpPr>
          <p:nvPr/>
        </p:nvCxnSpPr>
        <p:spPr>
          <a:xfrm>
            <a:off x="5395595" y="1822697"/>
            <a:ext cx="487680" cy="17523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19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01" y="1822697"/>
            <a:ext cx="3686175" cy="2371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Start with random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blipFill>
                <a:blip r:embed="rId9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/>
              <p:nvPr/>
            </p:nvSpPr>
            <p:spPr>
              <a:xfrm>
                <a:off x="5280025" y="4045298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025" y="4045298"/>
                <a:ext cx="6032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>
            <a:cxnSpLocks/>
          </p:cNvCxnSpPr>
          <p:nvPr/>
        </p:nvCxnSpPr>
        <p:spPr>
          <a:xfrm>
            <a:off x="5539739" y="2111104"/>
            <a:ext cx="0" cy="19341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/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Compute the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f-Z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blipFill>
                <a:blip r:embed="rId11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/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f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17E9C9-7AF9-4A41-A3AC-D9D6E5CBC8A4}"/>
              </a:ext>
            </a:extLst>
          </p:cNvPr>
          <p:cNvCxnSpPr>
            <a:cxnSpLocks/>
          </p:cNvCxnSpPr>
          <p:nvPr/>
        </p:nvCxnSpPr>
        <p:spPr>
          <a:xfrm>
            <a:off x="5395595" y="1822697"/>
            <a:ext cx="487680" cy="17523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/>
              <p:nvPr/>
            </p:nvSpPr>
            <p:spPr>
              <a:xfrm>
                <a:off x="628649" y="3267273"/>
                <a:ext cx="3686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f-ZA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f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af-ZA" dirty="0"/>
                  <a:t> is negative,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f-ZA" dirty="0"/>
                  <a:t> to the right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267273"/>
                <a:ext cx="3686175" cy="307777"/>
              </a:xfrm>
              <a:prstGeom prst="rect">
                <a:avLst/>
              </a:prstGeom>
              <a:blipFill>
                <a:blip r:embed="rId13"/>
                <a:stretch>
                  <a:fillRect l="-496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34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97531E-6 L 0.0276 1.9753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20988E-6 L 0.0283 -0.004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01" y="1822697"/>
            <a:ext cx="3686175" cy="2371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Start with random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blipFill>
                <a:blip r:embed="rId9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/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0D4B5-682D-4B29-B1F4-D85B3734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114" y="4040533"/>
                <a:ext cx="6032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>
            <a:cxnSpLocks/>
          </p:cNvCxnSpPr>
          <p:nvPr/>
        </p:nvCxnSpPr>
        <p:spPr>
          <a:xfrm>
            <a:off x="5539739" y="2111104"/>
            <a:ext cx="0" cy="19341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/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Compute the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f-Z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blipFill>
                <a:blip r:embed="rId11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/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f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17E9C9-7AF9-4A41-A3AC-D9D6E5CBC8A4}"/>
              </a:ext>
            </a:extLst>
          </p:cNvPr>
          <p:cNvCxnSpPr>
            <a:cxnSpLocks/>
          </p:cNvCxnSpPr>
          <p:nvPr/>
        </p:nvCxnSpPr>
        <p:spPr>
          <a:xfrm flipV="1">
            <a:off x="4971981" y="1898360"/>
            <a:ext cx="1111083" cy="94679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/>
              <p:nvPr/>
            </p:nvSpPr>
            <p:spPr>
              <a:xfrm>
                <a:off x="628649" y="3267273"/>
                <a:ext cx="36861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f-ZA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f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af-ZA" dirty="0"/>
                  <a:t> is negative,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f-ZA" dirty="0"/>
                  <a:t> to the right</a:t>
                </a:r>
              </a:p>
              <a:p>
                <a:r>
                  <a:rPr lang="af-ZA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f-ZA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f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af-Z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f-ZA" dirty="0"/>
                  <a:t>is positive,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f-ZA" dirty="0"/>
                  <a:t> to the left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267273"/>
                <a:ext cx="3686175" cy="523220"/>
              </a:xfrm>
              <a:prstGeom prst="rect">
                <a:avLst/>
              </a:prstGeom>
              <a:blipFill>
                <a:blip r:embed="rId13"/>
                <a:stretch>
                  <a:fillRect l="-496" t="-2326" b="-104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12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09877E-6 L -0.02899 -2.0987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20988E-6 L -0.0276 3.20988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C2092B-0229-4FDC-B5E7-A068F7A5C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201" y="1822697"/>
            <a:ext cx="3686175" cy="2371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/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Start with random number,</a:t>
                </a:r>
                <a14:m>
                  <m:oMath xmlns:m="http://schemas.openxmlformats.org/officeDocument/2006/math">
                    <m:r>
                      <a:rPr lang="af-Z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31476-85D9-412C-A02B-9578B79C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76041"/>
                <a:ext cx="3194050" cy="307777"/>
              </a:xfrm>
              <a:prstGeom prst="rect">
                <a:avLst/>
              </a:prstGeom>
              <a:blipFill>
                <a:blip r:embed="rId9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15720-500F-4D31-9C98-64A7B4FDB127}"/>
              </a:ext>
            </a:extLst>
          </p:cNvPr>
          <p:cNvCxnSpPr>
            <a:cxnSpLocks/>
          </p:cNvCxnSpPr>
          <p:nvPr/>
        </p:nvCxnSpPr>
        <p:spPr>
          <a:xfrm>
            <a:off x="6607793" y="2181228"/>
            <a:ext cx="0" cy="19341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/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Compute the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f-Z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FE539-7390-415C-BA71-A6BE5A67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blipFill>
                <a:blip r:embed="rId10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/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f-Z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4D19D-63A3-4E3C-BBD0-A0FD1C3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17E9C9-7AF9-4A41-A3AC-D9D6E5CBC8A4}"/>
              </a:ext>
            </a:extLst>
          </p:cNvPr>
          <p:cNvCxnSpPr>
            <a:cxnSpLocks/>
          </p:cNvCxnSpPr>
          <p:nvPr/>
        </p:nvCxnSpPr>
        <p:spPr>
          <a:xfrm>
            <a:off x="5901439" y="3707580"/>
            <a:ext cx="1842705" cy="2157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/>
              <p:nvPr/>
            </p:nvSpPr>
            <p:spPr>
              <a:xfrm>
                <a:off x="628649" y="3267273"/>
                <a:ext cx="36861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f-ZA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f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af-ZA" dirty="0"/>
                  <a:t> is negative,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af-ZA" dirty="0"/>
                  <a:t> to the right</a:t>
                </a:r>
              </a:p>
              <a:p>
                <a:r>
                  <a:rPr lang="af-ZA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f-ZA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f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f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af-Z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f-ZA" dirty="0"/>
                  <a:t>is positive,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af-ZA" dirty="0"/>
                  <a:t> to the left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4E942-1C72-4B00-8D2A-88CF780B6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267273"/>
                <a:ext cx="3686175" cy="523220"/>
              </a:xfrm>
              <a:prstGeom prst="rect">
                <a:avLst/>
              </a:prstGeom>
              <a:blipFill>
                <a:blip r:embed="rId12"/>
                <a:stretch>
                  <a:fillRect l="-496" t="-2326" b="-104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2EB19A-C552-4D1D-91B7-A06239C7F36D}"/>
                  </a:ext>
                </a:extLst>
              </p:cNvPr>
              <p:cNvSpPr txBox="1"/>
              <p:nvPr/>
            </p:nvSpPr>
            <p:spPr>
              <a:xfrm>
                <a:off x="628649" y="4017962"/>
                <a:ext cx="3686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0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f-ZA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2EB19A-C552-4D1D-91B7-A06239C7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4017962"/>
                <a:ext cx="3686175" cy="307777"/>
              </a:xfrm>
              <a:prstGeom prst="rect">
                <a:avLst/>
              </a:prstGeom>
              <a:blipFill>
                <a:blip r:embed="rId1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8D5C50-4E05-4270-BB87-551B979D1153}"/>
                  </a:ext>
                </a:extLst>
              </p:cNvPr>
              <p:cNvSpPr txBox="1"/>
              <p:nvPr/>
            </p:nvSpPr>
            <p:spPr>
              <a:xfrm>
                <a:off x="650138" y="4516401"/>
                <a:ext cx="36646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Large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af-ZA" dirty="0"/>
                  <a:t> will overshoot</a:t>
                </a:r>
              </a:p>
              <a:p>
                <a:r>
                  <a:rPr lang="af-ZA" dirty="0"/>
                  <a:t>Small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af-ZA" dirty="0"/>
                  <a:t> will be very slow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8D5C50-4E05-4270-BB87-551B979D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8" y="4516401"/>
                <a:ext cx="3664685" cy="523220"/>
              </a:xfrm>
              <a:prstGeom prst="rect">
                <a:avLst/>
              </a:prstGeom>
              <a:blipFill>
                <a:blip r:embed="rId14"/>
                <a:stretch>
                  <a:fillRect l="-499" t="-2326" b="-104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C5F27C-8060-4CC8-A406-59055F674F27}"/>
                  </a:ext>
                </a:extLst>
              </p:cNvPr>
              <p:cNvSpPr txBox="1"/>
              <p:nvPr/>
            </p:nvSpPr>
            <p:spPr>
              <a:xfrm>
                <a:off x="6306168" y="4115422"/>
                <a:ext cx="603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C5F27C-8060-4CC8-A406-59055F674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168" y="4115422"/>
                <a:ext cx="60325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392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First Order Method – Line Search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6331476-85D9-412C-A02B-9578B79C6350}"/>
              </a:ext>
            </a:extLst>
          </p:cNvPr>
          <p:cNvSpPr txBox="1"/>
          <p:nvPr/>
        </p:nvSpPr>
        <p:spPr>
          <a:xfrm>
            <a:off x="628650" y="1376041"/>
            <a:ext cx="31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2000" dirty="0"/>
              <a:t>Slow to converge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897282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Second Order Method – Newton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7F279AE-0486-45B3-B2FE-6386C0A7B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6330" y="1531751"/>
            <a:ext cx="3686175" cy="23717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59FD16-9882-4717-8A6E-479C2D6BE6BC}"/>
              </a:ext>
            </a:extLst>
          </p:cNvPr>
          <p:cNvGrpSpPr/>
          <p:nvPr/>
        </p:nvGrpSpPr>
        <p:grpSpPr>
          <a:xfrm>
            <a:off x="5856287" y="1890282"/>
            <a:ext cx="603250" cy="2241971"/>
            <a:chOff x="5856287" y="1890282"/>
            <a:chExt cx="603250" cy="22419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9D8C68-D113-41E4-80CE-C7522568D962}"/>
                </a:ext>
              </a:extLst>
            </p:cNvPr>
            <p:cNvCxnSpPr>
              <a:cxnSpLocks/>
            </p:cNvCxnSpPr>
            <p:nvPr/>
          </p:nvCxnSpPr>
          <p:spPr>
            <a:xfrm>
              <a:off x="6087093" y="1890282"/>
              <a:ext cx="0" cy="193419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64DA454-7EC6-4F34-97B6-92479032F15D}"/>
                    </a:ext>
                  </a:extLst>
                </p:cNvPr>
                <p:cNvSpPr txBox="1"/>
                <p:nvPr/>
              </p:nvSpPr>
              <p:spPr>
                <a:xfrm>
                  <a:off x="5856287" y="3824476"/>
                  <a:ext cx="603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f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f-Z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f-Z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64DA454-7EC6-4F34-97B6-92479032F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6287" y="3824476"/>
                  <a:ext cx="60325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05CE271D-D695-4C85-A39B-EB32D6F03D7A}"/>
              </a:ext>
            </a:extLst>
          </p:cNvPr>
          <p:cNvSpPr/>
          <p:nvPr/>
        </p:nvSpPr>
        <p:spPr>
          <a:xfrm rot="6175833">
            <a:off x="5589291" y="1364577"/>
            <a:ext cx="2320746" cy="1956409"/>
          </a:xfrm>
          <a:prstGeom prst="arc">
            <a:avLst>
              <a:gd name="adj1" fmla="val 18371141"/>
              <a:gd name="adj2" fmla="val 323741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FD2ED5-2224-4641-8CA5-4FD07F3BECCC}"/>
                  </a:ext>
                </a:extLst>
              </p:cNvPr>
              <p:cNvSpPr txBox="1"/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f-ZA" dirty="0"/>
                  <a:t>Compute the second derivative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f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f-Z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af-ZA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FD2ED5-2224-4641-8CA5-4FD07F3BE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27340"/>
                <a:ext cx="3194050" cy="307777"/>
              </a:xfrm>
              <a:prstGeom prst="rect">
                <a:avLst/>
              </a:prstGeom>
              <a:blipFill>
                <a:blip r:embed="rId10"/>
                <a:stretch>
                  <a:fillRect l="-573" t="-4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B32F34-6F8D-4BF1-B449-8B8084B34386}"/>
                  </a:ext>
                </a:extLst>
              </p:cNvPr>
              <p:cNvSpPr txBox="1"/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f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B32F34-6F8D-4BF1-B449-8B8084B3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88" y="2298342"/>
                <a:ext cx="2461392" cy="5468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1E2639B-F1FD-4C59-8435-0CE376D13E9D}"/>
              </a:ext>
            </a:extLst>
          </p:cNvPr>
          <p:cNvSpPr txBox="1"/>
          <p:nvPr/>
        </p:nvSpPr>
        <p:spPr>
          <a:xfrm>
            <a:off x="628650" y="1522216"/>
            <a:ext cx="319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Approximate with non linear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7A6DA5-1CDA-4C9F-9112-8732BBE8FF41}"/>
                  </a:ext>
                </a:extLst>
              </p:cNvPr>
              <p:cNvSpPr txBox="1"/>
              <p:nvPr/>
            </p:nvSpPr>
            <p:spPr>
              <a:xfrm>
                <a:off x="628649" y="3686412"/>
                <a:ext cx="3686175" cy="534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f-Z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f-ZA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7A6DA5-1CDA-4C9F-9112-8732BBE8F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686412"/>
                <a:ext cx="3686175" cy="534826"/>
              </a:xfrm>
              <a:prstGeom prst="rect">
                <a:avLst/>
              </a:prstGeom>
              <a:blipFill>
                <a:blip r:embed="rId12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0C52037-8CE6-43F4-8C61-13806DDAF1C8}"/>
              </a:ext>
            </a:extLst>
          </p:cNvPr>
          <p:cNvSpPr txBox="1"/>
          <p:nvPr/>
        </p:nvSpPr>
        <p:spPr>
          <a:xfrm>
            <a:off x="628650" y="3452217"/>
            <a:ext cx="319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Using some algebra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306709-DCC1-41FF-B67E-083D8764BC7B}"/>
                  </a:ext>
                </a:extLst>
              </p:cNvPr>
              <p:cNvSpPr txBox="1"/>
              <p:nvPr/>
            </p:nvSpPr>
            <p:spPr>
              <a:xfrm>
                <a:off x="628649" y="2942176"/>
                <a:ext cx="3686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f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b="0" i="0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f-ZA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306709-DCC1-41FF-B67E-083D8764B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942176"/>
                <a:ext cx="3686175" cy="307777"/>
              </a:xfrm>
              <a:prstGeom prst="rect">
                <a:avLst/>
              </a:prstGeom>
              <a:blipFill>
                <a:blip r:embed="rId1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E61008A-B3BD-4508-A8F2-BA0EB68DE22B}"/>
              </a:ext>
            </a:extLst>
          </p:cNvPr>
          <p:cNvSpPr txBox="1"/>
          <p:nvPr/>
        </p:nvSpPr>
        <p:spPr>
          <a:xfrm>
            <a:off x="665629" y="4346436"/>
            <a:ext cx="319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f-ZA" dirty="0"/>
              <a:t>Faster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0902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82716E-6 L 0.05781 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Second Order Method – Newton Method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1E2639B-F1FD-4C59-8435-0CE376D13E9D}"/>
              </a:ext>
            </a:extLst>
          </p:cNvPr>
          <p:cNvSpPr txBox="1"/>
          <p:nvPr/>
        </p:nvSpPr>
        <p:spPr>
          <a:xfrm>
            <a:off x="628650" y="1377862"/>
            <a:ext cx="319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Higher dimension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7843-190F-402E-A361-257F7A5E2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3174" y="1795457"/>
            <a:ext cx="3560965" cy="11789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28FDCC-CF14-440F-A1FC-6C6C589F924E}"/>
              </a:ext>
            </a:extLst>
          </p:cNvPr>
          <p:cNvSpPr txBox="1"/>
          <p:nvPr/>
        </p:nvSpPr>
        <p:spPr>
          <a:xfrm>
            <a:off x="628650" y="3194061"/>
            <a:ext cx="3194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H = Hessian matrix </a:t>
            </a:r>
          </a:p>
          <a:p>
            <a:r>
              <a:rPr lang="af-ZA" dirty="0"/>
              <a:t>ρ = step size</a:t>
            </a:r>
          </a:p>
          <a:p>
            <a:r>
              <a:rPr lang="af-ZA" dirty="0"/>
              <a:t>g</a:t>
            </a:r>
            <a:r>
              <a:rPr lang="af-ZA" baseline="-25000" dirty="0"/>
              <a:t>t</a:t>
            </a:r>
            <a:r>
              <a:rPr lang="af-ZA" dirty="0"/>
              <a:t> = gradient </a:t>
            </a:r>
            <a:endParaRPr lang="af-ZA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9668F-ECCC-443B-B22A-A999DF5840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9076" y="2974425"/>
            <a:ext cx="25717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99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Stochastic Gradient Descent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8" name="TextBox 157">
            <a:extLst>
              <a:ext uri="{FF2B5EF4-FFF2-40B4-BE49-F238E27FC236}">
                <a16:creationId xmlns:a16="http://schemas.microsoft.com/office/drawing/2014/main" id="{F93E2D58-7F8A-4590-A627-5C079C84A05C}"/>
              </a:ext>
            </a:extLst>
          </p:cNvPr>
          <p:cNvSpPr txBox="1"/>
          <p:nvPr/>
        </p:nvSpPr>
        <p:spPr>
          <a:xfrm>
            <a:off x="711777" y="1268044"/>
            <a:ext cx="296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600" u="sng" dirty="0"/>
              <a:t>Batch Gradient Descent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7B91F9D-B158-458D-8153-A7D0845E00B8}"/>
              </a:ext>
            </a:extLst>
          </p:cNvPr>
          <p:cNvSpPr txBox="1"/>
          <p:nvPr/>
        </p:nvSpPr>
        <p:spPr>
          <a:xfrm>
            <a:off x="5353396" y="1268044"/>
            <a:ext cx="3245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600" u="sng" dirty="0"/>
              <a:t>Stochastic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003C7E4-17C5-4090-A84A-05115AADA27C}"/>
                  </a:ext>
                </a:extLst>
              </p:cNvPr>
              <p:cNvSpPr txBox="1"/>
              <p:nvPr/>
            </p:nvSpPr>
            <p:spPr>
              <a:xfrm>
                <a:off x="711777" y="1812173"/>
                <a:ext cx="2555315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af-ZA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f-ZA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003C7E4-17C5-4090-A84A-05115AADA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7" y="1812173"/>
                <a:ext cx="2555315" cy="5881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TextBox 160">
            <a:extLst>
              <a:ext uri="{FF2B5EF4-FFF2-40B4-BE49-F238E27FC236}">
                <a16:creationId xmlns:a16="http://schemas.microsoft.com/office/drawing/2014/main" id="{085DF1C6-63C2-4F7B-A5A1-D099BE9D9759}"/>
              </a:ext>
            </a:extLst>
          </p:cNvPr>
          <p:cNvSpPr txBox="1"/>
          <p:nvPr/>
        </p:nvSpPr>
        <p:spPr>
          <a:xfrm>
            <a:off x="495646" y="3244515"/>
            <a:ext cx="3569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600" dirty="0"/>
              <a:t>Need to compute for all data, </a:t>
            </a:r>
          </a:p>
          <a:p>
            <a:r>
              <a:rPr lang="af-ZA" sz="1600" dirty="0"/>
              <a:t>if you have sample size, m = 1million</a:t>
            </a:r>
          </a:p>
          <a:p>
            <a:r>
              <a:rPr lang="af-ZA" sz="1600" dirty="0"/>
              <a:t>Very slow to update </a:t>
            </a:r>
            <a:r>
              <a:rPr lang="el-GR" sz="1600" dirty="0"/>
              <a:t>θ</a:t>
            </a:r>
            <a:endParaRPr lang="af-ZA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82558F6-7EF9-410D-99BA-3D2C593B3B2C}"/>
                  </a:ext>
                </a:extLst>
              </p:cNvPr>
              <p:cNvSpPr txBox="1"/>
              <p:nvPr/>
            </p:nvSpPr>
            <p:spPr>
              <a:xfrm>
                <a:off x="1031735" y="2714709"/>
                <a:ext cx="16694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82558F6-7EF9-410D-99BA-3D2C593B3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35" y="2714709"/>
                <a:ext cx="1669496" cy="215444"/>
              </a:xfrm>
              <a:prstGeom prst="rect">
                <a:avLst/>
              </a:prstGeom>
              <a:blipFill>
                <a:blip r:embed="rId9"/>
                <a:stretch>
                  <a:fillRect l="-1825" t="-2778" b="-361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E8E7E30-81DA-42A2-91F2-3B45F10D8CC2}"/>
              </a:ext>
            </a:extLst>
          </p:cNvPr>
          <p:cNvCxnSpPr/>
          <p:nvPr/>
        </p:nvCxnSpPr>
        <p:spPr>
          <a:xfrm>
            <a:off x="4572000" y="1197033"/>
            <a:ext cx="0" cy="382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896848A0-B3D7-4ED2-8F21-09DA5434C624}"/>
                  </a:ext>
                </a:extLst>
              </p:cNvPr>
              <p:cNvSpPr txBox="1"/>
              <p:nvPr/>
            </p:nvSpPr>
            <p:spPr>
              <a:xfrm>
                <a:off x="5046232" y="1727582"/>
                <a:ext cx="3240182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(</m:t>
                          </m:r>
                          <m:sSup>
                            <m:sSup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f-Z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896848A0-B3D7-4ED2-8F21-09DA5434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232" y="1727582"/>
                <a:ext cx="3240182" cy="403316"/>
              </a:xfrm>
              <a:prstGeom prst="rect">
                <a:avLst/>
              </a:prstGeom>
              <a:blipFill>
                <a:blip r:embed="rId10"/>
                <a:stretch>
                  <a:fillRect l="-565" b="-119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F9EC6A20-0BB9-4ECD-B05A-43E4A1E75989}"/>
              </a:ext>
            </a:extLst>
          </p:cNvPr>
          <p:cNvSpPr txBox="1"/>
          <p:nvPr/>
        </p:nvSpPr>
        <p:spPr>
          <a:xfrm>
            <a:off x="4881684" y="2497208"/>
            <a:ext cx="3569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af-ZA" dirty="0"/>
              <a:t>Random Shuffle Data</a:t>
            </a:r>
          </a:p>
          <a:p>
            <a:pPr marL="342900" indent="-342900">
              <a:buAutoNum type="arabicPeriod"/>
            </a:pPr>
            <a:r>
              <a:rPr lang="af-ZA" dirty="0"/>
              <a:t>Repeat {</a:t>
            </a:r>
          </a:p>
          <a:p>
            <a:r>
              <a:rPr lang="af-ZA" dirty="0"/>
              <a:t>          for i = 1, ... , m {</a:t>
            </a:r>
          </a:p>
          <a:p>
            <a:endParaRPr lang="af-ZA" dirty="0"/>
          </a:p>
          <a:p>
            <a:endParaRPr lang="af-ZA" dirty="0"/>
          </a:p>
          <a:p>
            <a:endParaRPr lang="af-ZA" dirty="0"/>
          </a:p>
          <a:p>
            <a:r>
              <a:rPr lang="af-ZA" dirty="0"/>
              <a:t>                }</a:t>
            </a:r>
          </a:p>
          <a:p>
            <a:r>
              <a:rPr lang="af-ZA" dirty="0"/>
              <a:t>         }           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5C3A088-5DBC-4A43-B3CD-B1F655CA5770}"/>
                  </a:ext>
                </a:extLst>
              </p:cNvPr>
              <p:cNvSpPr txBox="1"/>
              <p:nvPr/>
            </p:nvSpPr>
            <p:spPr>
              <a:xfrm>
                <a:off x="5594169" y="3244515"/>
                <a:ext cx="3005016" cy="446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af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f-Z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f-ZA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af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f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af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af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(</m:t>
                          </m:r>
                          <m:sSup>
                            <m:sSup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af-Z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f-Z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f-Z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5C3A088-5DBC-4A43-B3CD-B1F655CA5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169" y="3244515"/>
                <a:ext cx="3005016" cy="446020"/>
              </a:xfrm>
              <a:prstGeom prst="rect">
                <a:avLst/>
              </a:prstGeom>
              <a:blipFill>
                <a:blip r:embed="rId11"/>
                <a:stretch>
                  <a:fillRect l="-203" b="-82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Box 168">
            <a:extLst>
              <a:ext uri="{FF2B5EF4-FFF2-40B4-BE49-F238E27FC236}">
                <a16:creationId xmlns:a16="http://schemas.microsoft.com/office/drawing/2014/main" id="{2714C752-CCEA-494C-AE83-C249DFC8BAD5}"/>
              </a:ext>
            </a:extLst>
          </p:cNvPr>
          <p:cNvSpPr txBox="1"/>
          <p:nvPr/>
        </p:nvSpPr>
        <p:spPr>
          <a:xfrm>
            <a:off x="4881684" y="4437842"/>
            <a:ext cx="356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400" dirty="0"/>
              <a:t>Update </a:t>
            </a:r>
            <a:r>
              <a:rPr lang="el-GR" sz="1400" dirty="0"/>
              <a:t>θ </a:t>
            </a:r>
            <a:r>
              <a:rPr lang="af-ZA" sz="1400" dirty="0"/>
              <a:t>using only one data point. </a:t>
            </a:r>
          </a:p>
          <a:p>
            <a:r>
              <a:rPr lang="af-ZA" dirty="0"/>
              <a:t>Faster</a:t>
            </a:r>
            <a:endParaRPr lang="af-ZA" sz="1400" dirty="0"/>
          </a:p>
        </p:txBody>
      </p:sp>
    </p:spTree>
    <p:extLst>
      <p:ext uri="{BB962C8B-B14F-4D97-AF65-F5344CB8AC3E}">
        <p14:creationId xmlns:p14="http://schemas.microsoft.com/office/powerpoint/2010/main" val="2224610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Stochastic Gradient Descent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8" name="TextBox 157">
            <a:extLst>
              <a:ext uri="{FF2B5EF4-FFF2-40B4-BE49-F238E27FC236}">
                <a16:creationId xmlns:a16="http://schemas.microsoft.com/office/drawing/2014/main" id="{F93E2D58-7F8A-4590-A627-5C079C84A05C}"/>
              </a:ext>
            </a:extLst>
          </p:cNvPr>
          <p:cNvSpPr txBox="1"/>
          <p:nvPr/>
        </p:nvSpPr>
        <p:spPr>
          <a:xfrm>
            <a:off x="711777" y="1268044"/>
            <a:ext cx="296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600" u="sng" dirty="0"/>
              <a:t>Batch Gradient Descent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7B91F9D-B158-458D-8153-A7D0845E00B8}"/>
              </a:ext>
            </a:extLst>
          </p:cNvPr>
          <p:cNvSpPr txBox="1"/>
          <p:nvPr/>
        </p:nvSpPr>
        <p:spPr>
          <a:xfrm>
            <a:off x="5353396" y="1268044"/>
            <a:ext cx="3245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1600" u="sng" dirty="0"/>
              <a:t>Stochastic Gradient Descent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E8E7E30-81DA-42A2-91F2-3B45F10D8CC2}"/>
              </a:ext>
            </a:extLst>
          </p:cNvPr>
          <p:cNvCxnSpPr/>
          <p:nvPr/>
        </p:nvCxnSpPr>
        <p:spPr>
          <a:xfrm>
            <a:off x="4572000" y="1197033"/>
            <a:ext cx="0" cy="382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DD2E42-4DCE-4F02-BFBD-2D084CED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43" y="1826866"/>
            <a:ext cx="3386962" cy="2393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FBFCAA-3151-4370-8B7C-87F75C13E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330" y="1826866"/>
            <a:ext cx="3386962" cy="23931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73FC036-140D-4D81-9E2C-B556543EAA32}"/>
                  </a:ext>
                </a:extLst>
              </p14:cNvPr>
              <p14:cNvContentPartPr/>
              <p14:nvPr/>
            </p14:nvContentPartPr>
            <p14:xfrm>
              <a:off x="6333742" y="2566800"/>
              <a:ext cx="1264320" cy="1404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73FC036-140D-4D81-9E2C-B556543EAA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25102" y="2558160"/>
                <a:ext cx="1281960" cy="14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69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474778"/>
              </p:ext>
            </p:extLst>
          </p:nvPr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D5892C8-09ED-49B7-8CED-76927C2358D9}"/>
              </a:ext>
            </a:extLst>
          </p:cNvPr>
          <p:cNvSpPr txBox="1">
            <a:spLocks/>
          </p:cNvSpPr>
          <p:nvPr/>
        </p:nvSpPr>
        <p:spPr>
          <a:xfrm>
            <a:off x="628650" y="242003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tx1"/>
                </a:solidFill>
                <a:latin typeface="+mj-lt"/>
              </a:rPr>
              <a:t>Let’s go to </a:t>
            </a:r>
            <a:r>
              <a:rPr lang="en-SG" sz="3600" b="1" dirty="0" err="1">
                <a:solidFill>
                  <a:schemeClr val="tx1"/>
                </a:solidFill>
                <a:latin typeface="+mj-lt"/>
              </a:rPr>
              <a:t>colab</a:t>
            </a:r>
            <a:r>
              <a:rPr lang="en-SG" sz="3600" b="1" dirty="0">
                <a:solidFill>
                  <a:schemeClr val="tx1"/>
                </a:solidFill>
                <a:latin typeface="+mj-lt"/>
              </a:rPr>
              <a:t> to try out SGD. </a:t>
            </a:r>
          </a:p>
        </p:txBody>
      </p:sp>
    </p:spTree>
    <p:extLst>
      <p:ext uri="{BB962C8B-B14F-4D97-AF65-F5344CB8AC3E}">
        <p14:creationId xmlns:p14="http://schemas.microsoft.com/office/powerpoint/2010/main" val="428992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EB5A76-D8ED-4C2D-B3A9-F20CC680A916}"/>
              </a:ext>
            </a:extLst>
          </p:cNvPr>
          <p:cNvSpPr/>
          <p:nvPr/>
        </p:nvSpPr>
        <p:spPr>
          <a:xfrm>
            <a:off x="4572000" y="4050284"/>
            <a:ext cx="3145722" cy="10186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Classification- Zero-one loss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DC72C9-A04B-4E9A-96D2-934B6890070E}"/>
                  </a:ext>
                </a:extLst>
              </p:cNvPr>
              <p:cNvSpPr txBox="1"/>
              <p:nvPr/>
            </p:nvSpPr>
            <p:spPr>
              <a:xfrm>
                <a:off x="628650" y="1268044"/>
                <a:ext cx="7945755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Use Bayesian decision theory to decide the optimal class label to predict given an observed input </a:t>
                </a:r>
                <a:r>
                  <a:rPr lang="en-US" i="1" dirty="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x</a:t>
                </a:r>
                <a:r>
                  <a:rPr lang="en-US" dirty="0" err="1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∈</a:t>
                </a:r>
                <a:r>
                  <a:rPr lang="en-US" i="1" dirty="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.</a:t>
                </a:r>
              </a:p>
              <a:p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states of nature correspond to class labels, so </a:t>
                </a:r>
                <a:r>
                  <a:rPr lang="en-US" i="1" dirty="0">
                    <a:solidFill>
                      <a:schemeClr val="tx1"/>
                    </a:solidFill>
                  </a:rPr>
                  <a:t>H = Y = {1, … , C}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actions correspond to class labels, so </a:t>
                </a:r>
                <a:r>
                  <a:rPr lang="en-US" i="1" dirty="0">
                    <a:solidFill>
                      <a:schemeClr val="tx1"/>
                    </a:solidFill>
                  </a:rPr>
                  <a:t>A = Y</a:t>
                </a:r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this setting, a very commonly used loss function is the zero-one loss, </a:t>
                </a:r>
                <a:r>
                  <a:rPr lang="en-US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ℓ</a:t>
                </a:r>
                <a:r>
                  <a:rPr lang="en-US" baseline="-250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01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SG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 simply 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counts how many mistakes a hypothesis would make on training data. </a:t>
                </a:r>
              </a:p>
              <a:p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DC72C9-A04B-4E9A-96D2-934B68900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7945755" cy="2246769"/>
              </a:xfrm>
              <a:prstGeom prst="rect">
                <a:avLst/>
              </a:prstGeom>
              <a:blipFill>
                <a:blip r:embed="rId8"/>
                <a:stretch>
                  <a:fillRect l="-230" t="-5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8FC342-FEB0-4EAF-9221-D75D37F42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5109" y="3347433"/>
            <a:ext cx="2200464" cy="898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4F5A2-1D36-4A2F-9008-6FCCFE7EA4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1792" y="3359728"/>
            <a:ext cx="2200464" cy="433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4F47F-A19B-4C5A-9489-7FDA13803F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650" y="4246095"/>
            <a:ext cx="3109887" cy="747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46CE72-FB93-4B5D-AB4D-E0D001F9CE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8320" y="4558132"/>
            <a:ext cx="1917359" cy="4351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793662-DB77-4874-93EE-2ADB5C396999}"/>
              </a:ext>
            </a:extLst>
          </p:cNvPr>
          <p:cNvSpPr txBox="1"/>
          <p:nvPr/>
        </p:nvSpPr>
        <p:spPr>
          <a:xfrm>
            <a:off x="4836683" y="4111974"/>
            <a:ext cx="288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+mj-lt"/>
              </a:rPr>
              <a:t>Mode of the posterior distribution or maximum a </a:t>
            </a:r>
            <a:r>
              <a:rPr lang="en-SG" sz="1200" b="0" i="0" u="none" strike="noStrike" baseline="0" dirty="0">
                <a:latin typeface="+mj-lt"/>
              </a:rPr>
              <a:t>posteriori </a:t>
            </a:r>
            <a:r>
              <a:rPr lang="en-SG" sz="1200" dirty="0">
                <a:latin typeface="+mj-lt"/>
              </a:rPr>
              <a:t>or </a:t>
            </a:r>
            <a:r>
              <a:rPr lang="en-SG" sz="1200" b="0" i="0" u="none" strike="noStrike" baseline="0" dirty="0">
                <a:latin typeface="+mj-lt"/>
              </a:rPr>
              <a:t>MAP estimate</a:t>
            </a:r>
            <a:endParaRPr lang="en-SG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264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Classification- Rejection option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8931BDB-9448-4F50-96F0-C5E8C5A6D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04" y="2338414"/>
            <a:ext cx="3766911" cy="26266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2318E7-9A17-48E9-92C6-2BE2E91DC6A2}"/>
              </a:ext>
            </a:extLst>
          </p:cNvPr>
          <p:cNvSpPr txBox="1"/>
          <p:nvPr/>
        </p:nvSpPr>
        <p:spPr>
          <a:xfrm>
            <a:off x="628649" y="1268044"/>
            <a:ext cx="81072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some cases, we may be able to say “I don’t know” instead of returning an answer that we don’t really trust; this is called picking the reject option. </a:t>
            </a:r>
          </a:p>
          <a:p>
            <a:endParaRPr lang="en-US" dirty="0"/>
          </a:p>
          <a:p>
            <a:r>
              <a:rPr lang="en-US" dirty="0"/>
              <a:t>This is particularly important in domains such as medicine and finance where we may be risk averse</a:t>
            </a:r>
            <a:endParaRPr lang="en-SG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6773AE-AA2B-47E7-A0A3-F6BC504213A1}"/>
              </a:ext>
            </a:extLst>
          </p:cNvPr>
          <p:cNvGrpSpPr/>
          <p:nvPr/>
        </p:nvGrpSpPr>
        <p:grpSpPr>
          <a:xfrm>
            <a:off x="4834815" y="2478041"/>
            <a:ext cx="4173157" cy="2603291"/>
            <a:chOff x="4834815" y="2478041"/>
            <a:chExt cx="4173157" cy="2603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E831C8-689C-43DC-B931-938807DB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4815" y="2478041"/>
              <a:ext cx="4173157" cy="234740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DE35F7-A6AA-469B-A25B-CD63351100CB}"/>
                </a:ext>
              </a:extLst>
            </p:cNvPr>
            <p:cNvSpPr txBox="1"/>
            <p:nvPr/>
          </p:nvSpPr>
          <p:spPr>
            <a:xfrm>
              <a:off x="4891284" y="4819722"/>
              <a:ext cx="39806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dirty="0">
                  <a:hlinkClick r:id="rId10"/>
                </a:rPr>
                <a:t>https://www.youtube.com/watch?v=P18EdAKuC1U</a:t>
              </a:r>
              <a:r>
                <a:rPr lang="en-SG" sz="105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19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Classification- ROC curve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EE3557D-89DB-42A5-8417-A5D79DF67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8" y="1448920"/>
            <a:ext cx="4455378" cy="3208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A709C4-E02D-4F79-8935-77941E330E7F}"/>
              </a:ext>
            </a:extLst>
          </p:cNvPr>
          <p:cNvSpPr txBox="1"/>
          <p:nvPr/>
        </p:nvSpPr>
        <p:spPr>
          <a:xfrm>
            <a:off x="5002751" y="1896813"/>
            <a:ext cx="4050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Area under ROC curve is computed. </a:t>
            </a:r>
          </a:p>
          <a:p>
            <a:endParaRPr lang="en-SG" dirty="0"/>
          </a:p>
          <a:p>
            <a:r>
              <a:rPr lang="en-SG" dirty="0"/>
              <a:t>The higher the AUROC, the better the classifier.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1348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B3A-940F-4729-9160-FC1EAA4E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b="1" dirty="0">
                <a:solidFill>
                  <a:schemeClr val="bg1"/>
                </a:solidFill>
                <a:latin typeface="+mj-lt"/>
              </a:rPr>
              <a:t>Classification- Precision-Recall Curve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0566D4E-09E6-4693-BF95-54FC7FBE668F}"/>
              </a:ext>
            </a:extLst>
          </p:cNvPr>
          <p:cNvGraphicFramePr/>
          <p:nvPr/>
        </p:nvGraphicFramePr>
        <p:xfrm>
          <a:off x="0" y="10137"/>
          <a:ext cx="9144000" cy="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6A709C4-E02D-4F79-8935-77941E330E7F}"/>
              </a:ext>
            </a:extLst>
          </p:cNvPr>
          <p:cNvSpPr txBox="1"/>
          <p:nvPr/>
        </p:nvSpPr>
        <p:spPr>
          <a:xfrm>
            <a:off x="4851610" y="1617643"/>
            <a:ext cx="40505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Area under PR curve is computed. </a:t>
            </a:r>
          </a:p>
          <a:p>
            <a:endParaRPr lang="en-SG" dirty="0"/>
          </a:p>
          <a:p>
            <a:r>
              <a:rPr lang="en-SG" dirty="0"/>
              <a:t>The higher the AUC of PR curve, the better the classifier. 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8DBAC-9AD4-41E6-B087-D9E068D69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78" y="1429222"/>
            <a:ext cx="4286250" cy="308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4FF55-F167-4786-8E19-B742F282D829}"/>
              </a:ext>
            </a:extLst>
          </p:cNvPr>
          <p:cNvSpPr txBox="1"/>
          <p:nvPr/>
        </p:nvSpPr>
        <p:spPr>
          <a:xfrm>
            <a:off x="4851610" y="2613071"/>
            <a:ext cx="4050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F1 – score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B8C36-5914-4025-BBED-DA914E64FB80}"/>
              </a:ext>
            </a:extLst>
          </p:cNvPr>
          <p:cNvSpPr txBox="1"/>
          <p:nvPr/>
        </p:nvSpPr>
        <p:spPr>
          <a:xfrm>
            <a:off x="4851610" y="3234369"/>
            <a:ext cx="4050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Mostly used in information retrieval (query) </a:t>
            </a:r>
          </a:p>
        </p:txBody>
      </p:sp>
    </p:spTree>
    <p:extLst>
      <p:ext uri="{BB962C8B-B14F-4D97-AF65-F5344CB8AC3E}">
        <p14:creationId xmlns:p14="http://schemas.microsoft.com/office/powerpoint/2010/main" val="36996998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7.1.1417"/>
  <p:tag name="SLIDO_PRESENTATION_ID" val="00000000-0000-0000-0000-000000000000"/>
  <p:tag name="SLIDO_EVENT_UUID" val="8dd10cc2-e951-44f8-8bbf-ec9b17413f90"/>
  <p:tag name="SLIDO_EVENT_SECTION_UUID" val="807de3c4-e6eb-4c5a-8c50-79184318ff3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IyMzczNjJ9"/>
  <p:tag name="SLIDO_TYPE" val="SlidoPoll"/>
  <p:tag name="SLIDO_POLL_UUID" val="289506d4-f952-431a-a36d-537788415da8"/>
  <p:tag name="SLIDO_TIMELINE" val="W3sicG9sbFF1ZXN0aW9uVXVpZCI6ImQ5ZDcxNGJiLWYwOTEtNDBkYi1hM2NlLTI1NjcxMDczMmNmNCIsInNob3dSZXN1bHRzIjp0cnVlLCJzaG93Q29ycmVjdEFuc3dlcnMiOmZhbHNlLCJ2b3RpbmdMb2NrZWQiOmZhbHNlfV0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I5OTU3MzF9"/>
  <p:tag name="SLIDO_TYPE" val="SlidoPoll"/>
  <p:tag name="SLIDO_POLL_UUID" val="bfae767b-b7dd-4a0b-a4a4-5d0e7b9a0288"/>
  <p:tag name="SLIDO_TIMELINE" val="W3sicG9sbFF1ZXN0aW9uVXVpZCI6ImMwMWJkMTk2LWIxOGYtNGQ0OC05OWI0LWYxOGMxODFhOWE3MiIsInNob3dSZXN1bHRzIjp0cnVlLCJzaG93Q29ycmVjdEFuc3dlcnMiOmZhbHNlLCJ2b3RpbmdMb2NrZWQiOmZhbHNlfV0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MwMDk5MDF9"/>
  <p:tag name="SLIDO_TYPE" val="SlidoJoini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IyMzcyOTl9"/>
  <p:tag name="SLIDO_TYPE" val="SlidoPoll"/>
  <p:tag name="SLIDO_POLL_UUID" val="9f7d569b-fa4d-408e-9a0e-43e39c9aa4a8"/>
  <p:tag name="SLIDO_TIMELINE" val="W3sicG9sbFF1ZXN0aW9uVXVpZCI6IjU2OThlMzY1LTA1OTgtNDQxNS1hNTFjLWI4ZjJiYzBlZDJmOCIsInNob3dSZXN1bHRzIjpmYWxzZSwic2hvd0NvcnJlY3RBbnN3ZXJzIjpmYWxzZSwidm90aW5nTG9ja2VkIjpmYWxzZX1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6037</TotalTime>
  <Words>2294</Words>
  <Application>Microsoft Office PowerPoint</Application>
  <PresentationFormat>On-screen Show (16:9)</PresentationFormat>
  <Paragraphs>460</Paragraphs>
  <Slides>59</Slides>
  <Notes>55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Calibri</vt:lpstr>
      <vt:lpstr>Arial</vt:lpstr>
      <vt:lpstr>Cambria Math</vt:lpstr>
      <vt:lpstr>Segoe UI Symbol</vt:lpstr>
      <vt:lpstr>Office Theme</vt:lpstr>
      <vt:lpstr>PowerPoint Presentation</vt:lpstr>
      <vt:lpstr>Outline</vt:lpstr>
      <vt:lpstr>Decision Theory</vt:lpstr>
      <vt:lpstr>Bayes’s Theorem</vt:lpstr>
      <vt:lpstr>Decision Theory</vt:lpstr>
      <vt:lpstr>Classification- Zero-one loss</vt:lpstr>
      <vt:lpstr>Classification- Rejection option</vt:lpstr>
      <vt:lpstr>Classification- ROC curve</vt:lpstr>
      <vt:lpstr>Classification- Precision-Recall Curve</vt:lpstr>
      <vt:lpstr>PowerPoint Presentation</vt:lpstr>
      <vt:lpstr>PowerPoint Presentation</vt:lpstr>
      <vt:lpstr>PowerPoint Presentation</vt:lpstr>
      <vt:lpstr>PowerPoint Presentation</vt:lpstr>
      <vt:lpstr>Regression – Loss function</vt:lpstr>
      <vt:lpstr>Compare Distribution</vt:lpstr>
      <vt:lpstr>KL divergence </vt:lpstr>
      <vt:lpstr>Hypothesis Testing</vt:lpstr>
      <vt:lpstr>Hypothesis Testing</vt:lpstr>
      <vt:lpstr>Bayesian Model Selection</vt:lpstr>
      <vt:lpstr>Bayesian Model Selection</vt:lpstr>
      <vt:lpstr>Occam’s razor</vt:lpstr>
      <vt:lpstr>Bayesian Occam’s razor effect</vt:lpstr>
      <vt:lpstr>Decision Theory</vt:lpstr>
      <vt:lpstr>Information Theory</vt:lpstr>
      <vt:lpstr>Entropy</vt:lpstr>
      <vt:lpstr>Entropy</vt:lpstr>
      <vt:lpstr>Cross Entropy</vt:lpstr>
      <vt:lpstr>KL divergence / Relative Entropy</vt:lpstr>
      <vt:lpstr>Joint Entropy</vt:lpstr>
      <vt:lpstr>Mutual Information</vt:lpstr>
      <vt:lpstr>Information Theory</vt:lpstr>
      <vt:lpstr>Optimization</vt:lpstr>
      <vt:lpstr>Global / Local Optimization</vt:lpstr>
      <vt:lpstr>Global / Local minima</vt:lpstr>
      <vt:lpstr>Constrained / Unconstrained Optimization</vt:lpstr>
      <vt:lpstr>Convex / Concave Optimization</vt:lpstr>
      <vt:lpstr>Convex Function</vt:lpstr>
      <vt:lpstr>Convex Function</vt:lpstr>
      <vt:lpstr>Convex Function</vt:lpstr>
      <vt:lpstr>PowerPoint Presentation</vt:lpstr>
      <vt:lpstr>Convex Function</vt:lpstr>
      <vt:lpstr>Type of Convex Function</vt:lpstr>
      <vt:lpstr>Smooth and Non-Smooth Optimization</vt:lpstr>
      <vt:lpstr>First Order Method</vt:lpstr>
      <vt:lpstr>First Order Method</vt:lpstr>
      <vt:lpstr>First Order Method</vt:lpstr>
      <vt:lpstr>First Order Method</vt:lpstr>
      <vt:lpstr>First Order Method – Line Search</vt:lpstr>
      <vt:lpstr>First Order Method – Line Search</vt:lpstr>
      <vt:lpstr>First Order Method – Line Search</vt:lpstr>
      <vt:lpstr>First Order Method – Line Search</vt:lpstr>
      <vt:lpstr>First Order Method – Line Search</vt:lpstr>
      <vt:lpstr>First Order Method – Line Search</vt:lpstr>
      <vt:lpstr>First Order Method – Line Search</vt:lpstr>
      <vt:lpstr>Second Order Method – Newton Method</vt:lpstr>
      <vt:lpstr>Second Order Method – Newton Method</vt:lpstr>
      <vt:lpstr>Stochastic Gradient Descent</vt:lpstr>
      <vt:lpstr>Stochastic Gradient Descent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shiernee saw</cp:lastModifiedBy>
  <cp:revision>524</cp:revision>
  <dcterms:modified xsi:type="dcterms:W3CDTF">2021-10-04T14:36:46Z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